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69" r:id="rId6"/>
    <p:sldId id="271" r:id="rId7"/>
    <p:sldId id="272" r:id="rId8"/>
    <p:sldId id="273" r:id="rId9"/>
    <p:sldId id="289" r:id="rId10"/>
    <p:sldId id="274" r:id="rId11"/>
    <p:sldId id="275" r:id="rId12"/>
    <p:sldId id="288" r:id="rId13"/>
    <p:sldId id="276" r:id="rId14"/>
    <p:sldId id="277" r:id="rId15"/>
    <p:sldId id="278" r:id="rId16"/>
    <p:sldId id="279" r:id="rId17"/>
    <p:sldId id="257" r:id="rId18"/>
    <p:sldId id="258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91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96740-0166-49F4-A1B2-3885A882583E}" v="110" dt="2021-04-07T03:55:46.177"/>
    <p1510:client id="{3371C041-0FAA-4F41-B32C-67BAF805C991}" v="14" dt="2021-04-07T13:11:08.175"/>
    <p1510:client id="{42E78256-042B-47B4-9AC3-9954D2831854}" v="32" dt="2021-04-07T01:46:33.080"/>
    <p1510:client id="{4FC1A349-F839-441D-90FC-E51D00CC48A9}" v="54" dt="2021-04-07T01:45:41.911"/>
    <p1510:client id="{54DFF499-DD2A-47B5-9DD4-173E0F6F06F5}" v="11" dt="2021-04-07T05:53:44.719"/>
    <p1510:client id="{5618AADE-760F-4A08-B025-3748E3A02534}" v="39" dt="2021-04-07T02:05:41.849"/>
    <p1510:client id="{689D5A8E-FCAD-4AD3-A780-26610A67A649}" v="1" dt="2021-04-13T02:53:23.054"/>
    <p1510:client id="{794C6A73-D7DC-49A9-AA07-5A80D4502A8F}" v="1" dt="2021-04-07T12:25:52.985"/>
    <p1510:client id="{9A7EA630-6EDF-4988-87EC-CFC96EAB5AC4}" v="114" dt="2021-04-07T12:38:20.202"/>
    <p1510:client id="{AB14AB83-8862-420F-8AC1-4EE000339275}" v="105" dt="2021-04-07T13:37:57.642"/>
    <p1510:client id="{B3A39BBE-0F45-4DF9-BB9E-D27514D0D981}" v="101" dt="2021-04-07T02:04:02.115"/>
    <p1510:client id="{B81346E6-DB18-48E1-AFBE-302FF8033D2C}" v="5" dt="2021-04-07T04:09:41.220"/>
    <p1510:client id="{B9FA1741-A567-4F10-96D6-5C7F7F8473A8}" v="17" dt="2021-04-07T04:26:55.943"/>
    <p1510:client id="{C54D7C07-FA7D-4E62-9814-E6EB6F3FE82B}" v="5" dt="2021-04-07T12:51:51.693"/>
    <p1510:client id="{C6E8E0FC-696B-4402-AB7B-B8E88CD0DD16}" v="10" dt="2021-04-07T13:46:03.861"/>
    <p1510:client id="{E5BBDF76-977E-47D9-B414-98E7FC782812}" v="1" dt="2021-04-07T10:38:33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jie Wang" userId="S::yj545471@dal.ca::b84a5198-180d-4348-a6e1-5f808eea542b" providerId="AD" clId="Web-{794C6A73-D7DC-49A9-AA07-5A80D4502A8F}"/>
    <pc:docChg chg="sldOrd">
      <pc:chgData name="Yijie Wang" userId="S::yj545471@dal.ca::b84a5198-180d-4348-a6e1-5f808eea542b" providerId="AD" clId="Web-{794C6A73-D7DC-49A9-AA07-5A80D4502A8F}" dt="2021-04-07T12:25:52.985" v="0"/>
      <pc:docMkLst>
        <pc:docMk/>
      </pc:docMkLst>
      <pc:sldChg chg="ord">
        <pc:chgData name="Yijie Wang" userId="S::yj545471@dal.ca::b84a5198-180d-4348-a6e1-5f808eea542b" providerId="AD" clId="Web-{794C6A73-D7DC-49A9-AA07-5A80D4502A8F}" dt="2021-04-07T12:25:52.985" v="0"/>
        <pc:sldMkLst>
          <pc:docMk/>
          <pc:sldMk cId="3621795110" sldId="289"/>
        </pc:sldMkLst>
      </pc:sldChg>
    </pc:docChg>
  </pc:docChgLst>
  <pc:docChgLst>
    <pc:chgData name="David Xavier Rae" userId="S::dv689301@dal.ca::fa1b802c-2f6e-4447-96de-6b9f477bc0dc" providerId="AD" clId="Web-{B9FA1741-A567-4F10-96D6-5C7F7F8473A8}"/>
    <pc:docChg chg="modSld sldOrd">
      <pc:chgData name="David Xavier Rae" userId="S::dv689301@dal.ca::fa1b802c-2f6e-4447-96de-6b9f477bc0dc" providerId="AD" clId="Web-{B9FA1741-A567-4F10-96D6-5C7F7F8473A8}" dt="2021-04-07T04:26:55.943" v="9"/>
      <pc:docMkLst>
        <pc:docMk/>
      </pc:docMkLst>
      <pc:sldChg chg="modSp">
        <pc:chgData name="David Xavier Rae" userId="S::dv689301@dal.ca::fa1b802c-2f6e-4447-96de-6b9f477bc0dc" providerId="AD" clId="Web-{B9FA1741-A567-4F10-96D6-5C7F7F8473A8}" dt="2021-04-07T04:26:52.568" v="8" actId="20577"/>
        <pc:sldMkLst>
          <pc:docMk/>
          <pc:sldMk cId="1812757170" sldId="256"/>
        </pc:sldMkLst>
        <pc:spChg chg="mod">
          <ac:chgData name="David Xavier Rae" userId="S::dv689301@dal.ca::fa1b802c-2f6e-4447-96de-6b9f477bc0dc" providerId="AD" clId="Web-{B9FA1741-A567-4F10-96D6-5C7F7F8473A8}" dt="2021-04-07T04:26:52.568" v="8" actId="20577"/>
          <ac:spMkLst>
            <pc:docMk/>
            <pc:sldMk cId="1812757170" sldId="256"/>
            <ac:spMk id="5" creationId="{EA5B074A-C8C5-4363-AC33-2CFC67EC9136}"/>
          </ac:spMkLst>
        </pc:spChg>
      </pc:sldChg>
      <pc:sldChg chg="ord">
        <pc:chgData name="David Xavier Rae" userId="S::dv689301@dal.ca::fa1b802c-2f6e-4447-96de-6b9f477bc0dc" providerId="AD" clId="Web-{B9FA1741-A567-4F10-96D6-5C7F7F8473A8}" dt="2021-04-07T04:26:55.943" v="9"/>
        <pc:sldMkLst>
          <pc:docMk/>
          <pc:sldMk cId="2684546942" sldId="257"/>
        </pc:sldMkLst>
      </pc:sldChg>
    </pc:docChg>
  </pc:docChgLst>
  <pc:docChgLst>
    <pc:chgData name="David Xavier Rae" userId="S::dv689301@dal.ca::fa1b802c-2f6e-4447-96de-6b9f477bc0dc" providerId="AD" clId="Web-{2E496740-0166-49F4-A1B2-3885A882583E}"/>
    <pc:docChg chg="addSld delSld modSld sldOrd">
      <pc:chgData name="David Xavier Rae" userId="S::dv689301@dal.ca::fa1b802c-2f6e-4447-96de-6b9f477bc0dc" providerId="AD" clId="Web-{2E496740-0166-49F4-A1B2-3885A882583E}" dt="2021-04-07T03:55:46.177" v="97"/>
      <pc:docMkLst>
        <pc:docMk/>
      </pc:docMkLst>
      <pc:sldChg chg="modSp">
        <pc:chgData name="David Xavier Rae" userId="S::dv689301@dal.ca::fa1b802c-2f6e-4447-96de-6b9f477bc0dc" providerId="AD" clId="Web-{2E496740-0166-49F4-A1B2-3885A882583E}" dt="2021-04-07T03:43:25.891" v="26" actId="20577"/>
        <pc:sldMkLst>
          <pc:docMk/>
          <pc:sldMk cId="2684546942" sldId="257"/>
        </pc:sldMkLst>
        <pc:spChg chg="mod">
          <ac:chgData name="David Xavier Rae" userId="S::dv689301@dal.ca::fa1b802c-2f6e-4447-96de-6b9f477bc0dc" providerId="AD" clId="Web-{2E496740-0166-49F4-A1B2-3885A882583E}" dt="2021-04-07T03:43:25.891" v="26" actId="20577"/>
          <ac:spMkLst>
            <pc:docMk/>
            <pc:sldMk cId="2684546942" sldId="257"/>
            <ac:spMk id="3" creationId="{886258F5-90A5-EE41-B05C-73AE243A1CC5}"/>
          </ac:spMkLst>
        </pc:spChg>
      </pc:sldChg>
      <pc:sldChg chg="addSp delSp modSp">
        <pc:chgData name="David Xavier Rae" userId="S::dv689301@dal.ca::fa1b802c-2f6e-4447-96de-6b9f477bc0dc" providerId="AD" clId="Web-{2E496740-0166-49F4-A1B2-3885A882583E}" dt="2021-04-07T03:55:46.177" v="97"/>
        <pc:sldMkLst>
          <pc:docMk/>
          <pc:sldMk cId="3249614488" sldId="258"/>
        </pc:sldMkLst>
        <pc:graphicFrameChg chg="modGraphic">
          <ac:chgData name="David Xavier Rae" userId="S::dv689301@dal.ca::fa1b802c-2f6e-4447-96de-6b9f477bc0dc" providerId="AD" clId="Web-{2E496740-0166-49F4-A1B2-3885A882583E}" dt="2021-04-07T03:55:46.177" v="97"/>
          <ac:graphicFrameMkLst>
            <pc:docMk/>
            <pc:sldMk cId="3249614488" sldId="258"/>
            <ac:graphicFrameMk id="5" creationId="{C239B41C-CB32-40F4-865D-996780A64168}"/>
          </ac:graphicFrameMkLst>
        </pc:graphicFrameChg>
        <pc:picChg chg="add del mod">
          <ac:chgData name="David Xavier Rae" userId="S::dv689301@dal.ca::fa1b802c-2f6e-4447-96de-6b9f477bc0dc" providerId="AD" clId="Web-{2E496740-0166-49F4-A1B2-3885A882583E}" dt="2021-04-07T03:54:34.332" v="93"/>
          <ac:picMkLst>
            <pc:docMk/>
            <pc:sldMk cId="3249614488" sldId="258"/>
            <ac:picMk id="658" creationId="{12B4C619-C1B8-4B7D-8DD1-2015B0A5C5A4}"/>
          </ac:picMkLst>
        </pc:picChg>
      </pc:sldChg>
      <pc:sldChg chg="ord">
        <pc:chgData name="David Xavier Rae" userId="S::dv689301@dal.ca::fa1b802c-2f6e-4447-96de-6b9f477bc0dc" providerId="AD" clId="Web-{2E496740-0166-49F4-A1B2-3885A882583E}" dt="2021-04-07T03:37:31.405" v="7"/>
        <pc:sldMkLst>
          <pc:docMk/>
          <pc:sldMk cId="3644196396" sldId="276"/>
        </pc:sldMkLst>
      </pc:sldChg>
      <pc:sldChg chg="ord">
        <pc:chgData name="David Xavier Rae" userId="S::dv689301@dal.ca::fa1b802c-2f6e-4447-96de-6b9f477bc0dc" providerId="AD" clId="Web-{2E496740-0166-49F4-A1B2-3885A882583E}" dt="2021-04-07T03:37:30.436" v="6"/>
        <pc:sldMkLst>
          <pc:docMk/>
          <pc:sldMk cId="3317553561" sldId="277"/>
        </pc:sldMkLst>
      </pc:sldChg>
      <pc:sldChg chg="ord">
        <pc:chgData name="David Xavier Rae" userId="S::dv689301@dal.ca::fa1b802c-2f6e-4447-96de-6b9f477bc0dc" providerId="AD" clId="Web-{2E496740-0166-49F4-A1B2-3885A882583E}" dt="2021-04-07T03:37:29.530" v="5"/>
        <pc:sldMkLst>
          <pc:docMk/>
          <pc:sldMk cId="3695195172" sldId="278"/>
        </pc:sldMkLst>
      </pc:sldChg>
      <pc:sldChg chg="ord">
        <pc:chgData name="David Xavier Rae" userId="S::dv689301@dal.ca::fa1b802c-2f6e-4447-96de-6b9f477bc0dc" providerId="AD" clId="Web-{2E496740-0166-49F4-A1B2-3885A882583E}" dt="2021-04-07T03:37:28.764" v="4"/>
        <pc:sldMkLst>
          <pc:docMk/>
          <pc:sldMk cId="3970971679" sldId="279"/>
        </pc:sldMkLst>
      </pc:sldChg>
      <pc:sldChg chg="add del replId">
        <pc:chgData name="David Xavier Rae" userId="S::dv689301@dal.ca::fa1b802c-2f6e-4447-96de-6b9f477bc0dc" providerId="AD" clId="Web-{2E496740-0166-49F4-A1B2-3885A882583E}" dt="2021-04-07T03:52:05.347" v="43"/>
        <pc:sldMkLst>
          <pc:docMk/>
          <pc:sldMk cId="323565441" sldId="288"/>
        </pc:sldMkLst>
      </pc:sldChg>
      <pc:sldChg chg="add del replId">
        <pc:chgData name="David Xavier Rae" userId="S::dv689301@dal.ca::fa1b802c-2f6e-4447-96de-6b9f477bc0dc" providerId="AD" clId="Web-{2E496740-0166-49F4-A1B2-3885A882583E}" dt="2021-04-07T03:51:54.488" v="41"/>
        <pc:sldMkLst>
          <pc:docMk/>
          <pc:sldMk cId="836583386" sldId="288"/>
        </pc:sldMkLst>
      </pc:sldChg>
    </pc:docChg>
  </pc:docChgLst>
  <pc:docChgLst>
    <pc:chgData name="Jiayu Wang" userId="S::jy872115@dal.ca::e66c6e8d-d6f0-4314-8fb1-fa9d6b60c74b" providerId="AD" clId="Web-{F6C6BCC6-BB0A-4438-8E47-D56A001586E6}"/>
    <pc:docChg chg="modSld">
      <pc:chgData name="Jiayu Wang" userId="S::jy872115@dal.ca::e66c6e8d-d6f0-4314-8fb1-fa9d6b60c74b" providerId="AD" clId="Web-{F6C6BCC6-BB0A-4438-8E47-D56A001586E6}" dt="2021-04-01T20:38:59.331" v="28" actId="20577"/>
      <pc:docMkLst>
        <pc:docMk/>
      </pc:docMkLst>
      <pc:sldChg chg="modSp">
        <pc:chgData name="Jiayu Wang" userId="S::jy872115@dal.ca::e66c6e8d-d6f0-4314-8fb1-fa9d6b60c74b" providerId="AD" clId="Web-{F6C6BCC6-BB0A-4438-8E47-D56A001586E6}" dt="2021-04-01T20:38:59.331" v="28" actId="20577"/>
        <pc:sldMkLst>
          <pc:docMk/>
          <pc:sldMk cId="1812757170" sldId="256"/>
        </pc:sldMkLst>
        <pc:spChg chg="mod">
          <ac:chgData name="Jiayu Wang" userId="S::jy872115@dal.ca::e66c6e8d-d6f0-4314-8fb1-fa9d6b60c74b" providerId="AD" clId="Web-{F6C6BCC6-BB0A-4438-8E47-D56A001586E6}" dt="2021-04-01T20:38:59.331" v="28" actId="20577"/>
          <ac:spMkLst>
            <pc:docMk/>
            <pc:sldMk cId="1812757170" sldId="256"/>
            <ac:spMk id="5" creationId="{EA5B074A-C8C5-4363-AC33-2CFC67EC9136}"/>
          </ac:spMkLst>
        </pc:spChg>
      </pc:sldChg>
    </pc:docChg>
  </pc:docChgLst>
  <pc:docChgLst>
    <pc:chgData name="Syed Abrar" userId="S::sy780925@dal.ca::43f2f7c5-3ece-4008-ab04-50cdd29f9a98" providerId="AD" clId="Web-{42E78256-042B-47B4-9AC3-9954D2831854}"/>
    <pc:docChg chg="modSld">
      <pc:chgData name="Syed Abrar" userId="S::sy780925@dal.ca::43f2f7c5-3ece-4008-ab04-50cdd29f9a98" providerId="AD" clId="Web-{42E78256-042B-47B4-9AC3-9954D2831854}" dt="2021-04-07T01:46:33.080" v="30" actId="20577"/>
      <pc:docMkLst>
        <pc:docMk/>
      </pc:docMkLst>
      <pc:sldChg chg="modSp">
        <pc:chgData name="Syed Abrar" userId="S::sy780925@dal.ca::43f2f7c5-3ece-4008-ab04-50cdd29f9a98" providerId="AD" clId="Web-{42E78256-042B-47B4-9AC3-9954D2831854}" dt="2021-04-07T01:46:33.080" v="30" actId="20577"/>
        <pc:sldMkLst>
          <pc:docMk/>
          <pc:sldMk cId="916448767" sldId="281"/>
        </pc:sldMkLst>
        <pc:graphicFrameChg chg="modGraphic">
          <ac:chgData name="Syed Abrar" userId="S::sy780925@dal.ca::43f2f7c5-3ece-4008-ab04-50cdd29f9a98" providerId="AD" clId="Web-{42E78256-042B-47B4-9AC3-9954D2831854}" dt="2021-04-07T01:46:33.080" v="30" actId="20577"/>
          <ac:graphicFrameMkLst>
            <pc:docMk/>
            <pc:sldMk cId="916448767" sldId="281"/>
            <ac:graphicFrameMk id="19" creationId="{19E8F292-E924-47E5-B491-ED069B9E16E6}"/>
          </ac:graphicFrameMkLst>
        </pc:graphicFrameChg>
      </pc:sldChg>
    </pc:docChg>
  </pc:docChgLst>
  <pc:docChgLst>
    <pc:chgData name="Yijie Wang" userId="S::yj545471@dal.ca::b84a5198-180d-4348-a6e1-5f808eea542b" providerId="AD" clId="Web-{AB14AB83-8862-420F-8AC1-4EE000339275}"/>
    <pc:docChg chg="addSld modSld sldOrd">
      <pc:chgData name="Yijie Wang" userId="S::yj545471@dal.ca::b84a5198-180d-4348-a6e1-5f808eea542b" providerId="AD" clId="Web-{AB14AB83-8862-420F-8AC1-4EE000339275}" dt="2021-04-07T13:37:57.642" v="65" actId="14100"/>
      <pc:docMkLst>
        <pc:docMk/>
      </pc:docMkLst>
      <pc:sldChg chg="addSp modSp">
        <pc:chgData name="Yijie Wang" userId="S::yj545471@dal.ca::b84a5198-180d-4348-a6e1-5f808eea542b" providerId="AD" clId="Web-{AB14AB83-8862-420F-8AC1-4EE000339275}" dt="2021-04-07T13:37:57.642" v="65" actId="14100"/>
        <pc:sldMkLst>
          <pc:docMk/>
          <pc:sldMk cId="1812757170" sldId="256"/>
        </pc:sldMkLst>
        <pc:spChg chg="mod">
          <ac:chgData name="Yijie Wang" userId="S::yj545471@dal.ca::b84a5198-180d-4348-a6e1-5f808eea542b" providerId="AD" clId="Web-{AB14AB83-8862-420F-8AC1-4EE000339275}" dt="2021-04-07T13:37:20.798" v="58" actId="20577"/>
          <ac:spMkLst>
            <pc:docMk/>
            <pc:sldMk cId="1812757170" sldId="256"/>
            <ac:spMk id="5" creationId="{EA5B074A-C8C5-4363-AC33-2CFC67EC9136}"/>
          </ac:spMkLst>
        </pc:spChg>
        <pc:picChg chg="add mod">
          <ac:chgData name="Yijie Wang" userId="S::yj545471@dal.ca::b84a5198-180d-4348-a6e1-5f808eea542b" providerId="AD" clId="Web-{AB14AB83-8862-420F-8AC1-4EE000339275}" dt="2021-04-07T13:37:57.642" v="65" actId="14100"/>
          <ac:picMkLst>
            <pc:docMk/>
            <pc:sldMk cId="1812757170" sldId="256"/>
            <ac:picMk id="6" creationId="{6E2EB406-7007-40DB-A4F1-1820239135F1}"/>
          </ac:picMkLst>
        </pc:picChg>
      </pc:sldChg>
      <pc:sldChg chg="addSp modSp new ord">
        <pc:chgData name="Yijie Wang" userId="S::yj545471@dal.ca::b84a5198-180d-4348-a6e1-5f808eea542b" providerId="AD" clId="Web-{AB14AB83-8862-420F-8AC1-4EE000339275}" dt="2021-04-07T13:26:07.984" v="43" actId="1076"/>
        <pc:sldMkLst>
          <pc:docMk/>
          <pc:sldMk cId="1991124069" sldId="290"/>
        </pc:sldMkLst>
        <pc:spChg chg="add mod">
          <ac:chgData name="Yijie Wang" userId="S::yj545471@dal.ca::b84a5198-180d-4348-a6e1-5f808eea542b" providerId="AD" clId="Web-{AB14AB83-8862-420F-8AC1-4EE000339275}" dt="2021-04-07T13:26:07.984" v="43" actId="1076"/>
          <ac:spMkLst>
            <pc:docMk/>
            <pc:sldMk cId="1991124069" sldId="290"/>
            <ac:spMk id="2" creationId="{19651DE9-C90A-4D15-A7D7-CC2B0F27EB83}"/>
          </ac:spMkLst>
        </pc:spChg>
      </pc:sldChg>
      <pc:sldChg chg="addSp delSp modSp new">
        <pc:chgData name="Yijie Wang" userId="S::yj545471@dal.ca::b84a5198-180d-4348-a6e1-5f808eea542b" providerId="AD" clId="Web-{AB14AB83-8862-420F-8AC1-4EE000339275}" dt="2021-04-07T13:26:57.141" v="51" actId="1076"/>
        <pc:sldMkLst>
          <pc:docMk/>
          <pc:sldMk cId="2921435826" sldId="291"/>
        </pc:sldMkLst>
        <pc:spChg chg="mod">
          <ac:chgData name="Yijie Wang" userId="S::yj545471@dal.ca::b84a5198-180d-4348-a6e1-5f808eea542b" providerId="AD" clId="Web-{AB14AB83-8862-420F-8AC1-4EE000339275}" dt="2021-04-07T13:26:37.156" v="47" actId="20577"/>
          <ac:spMkLst>
            <pc:docMk/>
            <pc:sldMk cId="2921435826" sldId="291"/>
            <ac:spMk id="2" creationId="{9C071937-4524-488F-BA52-E6F7E11F9641}"/>
          </ac:spMkLst>
        </pc:spChg>
        <pc:spChg chg="del mod">
          <ac:chgData name="Yijie Wang" userId="S::yj545471@dal.ca::b84a5198-180d-4348-a6e1-5f808eea542b" providerId="AD" clId="Web-{AB14AB83-8862-420F-8AC1-4EE000339275}" dt="2021-04-07T13:26:50.672" v="50"/>
          <ac:spMkLst>
            <pc:docMk/>
            <pc:sldMk cId="2921435826" sldId="291"/>
            <ac:spMk id="3" creationId="{CC1265F6-C4CC-4196-9F39-ABDEBA07C541}"/>
          </ac:spMkLst>
        </pc:spChg>
        <pc:spChg chg="add mod">
          <ac:chgData name="Yijie Wang" userId="S::yj545471@dal.ca::b84a5198-180d-4348-a6e1-5f808eea542b" providerId="AD" clId="Web-{AB14AB83-8862-420F-8AC1-4EE000339275}" dt="2021-04-07T13:26:57.141" v="51" actId="1076"/>
          <ac:spMkLst>
            <pc:docMk/>
            <pc:sldMk cId="2921435826" sldId="291"/>
            <ac:spMk id="5" creationId="{EBD20A8B-D8A1-4A5B-A079-7C8D1847B40D}"/>
          </ac:spMkLst>
        </pc:spChg>
      </pc:sldChg>
    </pc:docChg>
  </pc:docChgLst>
  <pc:docChgLst>
    <pc:chgData name="Ryan Sawchuk" userId="S::ry588156@dal.ca::b25afeec-2f53-4a1a-bf9c-3664451e30ee" providerId="AD" clId="Web-{8BFC032F-026A-4F57-AB5F-9A92529B776E}"/>
    <pc:docChg chg="addSld modSld">
      <pc:chgData name="Ryan Sawchuk" userId="S::ry588156@dal.ca::b25afeec-2f53-4a1a-bf9c-3664451e30ee" providerId="AD" clId="Web-{8BFC032F-026A-4F57-AB5F-9A92529B776E}" dt="2021-04-01T20:46:26.323" v="188" actId="1076"/>
      <pc:docMkLst>
        <pc:docMk/>
      </pc:docMkLst>
      <pc:sldChg chg="modSp">
        <pc:chgData name="Ryan Sawchuk" userId="S::ry588156@dal.ca::b25afeec-2f53-4a1a-bf9c-3664451e30ee" providerId="AD" clId="Web-{8BFC032F-026A-4F57-AB5F-9A92529B776E}" dt="2021-04-01T20:40:01.964" v="121" actId="20577"/>
        <pc:sldMkLst>
          <pc:docMk/>
          <pc:sldMk cId="1812757170" sldId="256"/>
        </pc:sldMkLst>
        <pc:spChg chg="mod">
          <ac:chgData name="Ryan Sawchuk" userId="S::ry588156@dal.ca::b25afeec-2f53-4a1a-bf9c-3664451e30ee" providerId="AD" clId="Web-{8BFC032F-026A-4F57-AB5F-9A92529B776E}" dt="2021-04-01T20:39:46.417" v="97" actId="14100"/>
          <ac:spMkLst>
            <pc:docMk/>
            <pc:sldMk cId="1812757170" sldId="256"/>
            <ac:spMk id="3" creationId="{F8426EFA-A82B-4C49-8E5E-0159AD306656}"/>
          </ac:spMkLst>
        </pc:spChg>
        <pc:spChg chg="mod">
          <ac:chgData name="Ryan Sawchuk" userId="S::ry588156@dal.ca::b25afeec-2f53-4a1a-bf9c-3664451e30ee" providerId="AD" clId="Web-{8BFC032F-026A-4F57-AB5F-9A92529B776E}" dt="2021-04-01T20:40:01.964" v="121" actId="20577"/>
          <ac:spMkLst>
            <pc:docMk/>
            <pc:sldMk cId="1812757170" sldId="256"/>
            <ac:spMk id="5" creationId="{EA5B074A-C8C5-4363-AC33-2CFC67EC9136}"/>
          </ac:spMkLst>
        </pc:spChg>
      </pc:sldChg>
      <pc:sldChg chg="modSp">
        <pc:chgData name="Ryan Sawchuk" userId="S::ry588156@dal.ca::b25afeec-2f53-4a1a-bf9c-3664451e30ee" providerId="AD" clId="Web-{8BFC032F-026A-4F57-AB5F-9A92529B776E}" dt="2021-04-01T20:34:34.620" v="63" actId="20577"/>
        <pc:sldMkLst>
          <pc:docMk/>
          <pc:sldMk cId="1558974892" sldId="260"/>
        </pc:sldMkLst>
        <pc:spChg chg="mod">
          <ac:chgData name="Ryan Sawchuk" userId="S::ry588156@dal.ca::b25afeec-2f53-4a1a-bf9c-3664451e30ee" providerId="AD" clId="Web-{8BFC032F-026A-4F57-AB5F-9A92529B776E}" dt="2021-04-01T20:34:34.620" v="63" actId="20577"/>
          <ac:spMkLst>
            <pc:docMk/>
            <pc:sldMk cId="1558974892" sldId="260"/>
            <ac:spMk id="3" creationId="{88AADFC1-DD34-6043-A2B5-8862D6F16A07}"/>
          </ac:spMkLst>
        </pc:spChg>
      </pc:sldChg>
      <pc:sldChg chg="addSp delSp modSp new">
        <pc:chgData name="Ryan Sawchuk" userId="S::ry588156@dal.ca::b25afeec-2f53-4a1a-bf9c-3664451e30ee" providerId="AD" clId="Web-{8BFC032F-026A-4F57-AB5F-9A92529B776E}" dt="2021-04-01T20:46:26.323" v="188" actId="1076"/>
        <pc:sldMkLst>
          <pc:docMk/>
          <pc:sldMk cId="3105953135" sldId="263"/>
        </pc:sldMkLst>
        <pc:spChg chg="mod">
          <ac:chgData name="Ryan Sawchuk" userId="S::ry588156@dal.ca::b25afeec-2f53-4a1a-bf9c-3664451e30ee" providerId="AD" clId="Web-{8BFC032F-026A-4F57-AB5F-9A92529B776E}" dt="2021-04-01T20:42:04.698" v="167" actId="20577"/>
          <ac:spMkLst>
            <pc:docMk/>
            <pc:sldMk cId="3105953135" sldId="263"/>
            <ac:spMk id="2" creationId="{7E35DB4E-31C1-4B71-A397-7F10710CDFA9}"/>
          </ac:spMkLst>
        </pc:spChg>
        <pc:spChg chg="del">
          <ac:chgData name="Ryan Sawchuk" userId="S::ry588156@dal.ca::b25afeec-2f53-4a1a-bf9c-3664451e30ee" providerId="AD" clId="Web-{8BFC032F-026A-4F57-AB5F-9A92529B776E}" dt="2021-04-01T20:42:06.620" v="168"/>
          <ac:spMkLst>
            <pc:docMk/>
            <pc:sldMk cId="3105953135" sldId="263"/>
            <ac:spMk id="3" creationId="{2A9405F6-BA98-4355-A04C-97F94732F7F7}"/>
          </ac:spMkLst>
        </pc:spChg>
        <pc:spChg chg="add del mod">
          <ac:chgData name="Ryan Sawchuk" userId="S::ry588156@dal.ca::b25afeec-2f53-4a1a-bf9c-3664451e30ee" providerId="AD" clId="Web-{8BFC032F-026A-4F57-AB5F-9A92529B776E}" dt="2021-04-01T20:45:37.385" v="174"/>
          <ac:spMkLst>
            <pc:docMk/>
            <pc:sldMk cId="3105953135" sldId="263"/>
            <ac:spMk id="5" creationId="{05D99533-8FB6-4BEE-8F3D-6D781CF26191}"/>
          </ac:spMkLst>
        </pc:spChg>
        <pc:spChg chg="add del mod">
          <ac:chgData name="Ryan Sawchuk" userId="S::ry588156@dal.ca::b25afeec-2f53-4a1a-bf9c-3664451e30ee" providerId="AD" clId="Web-{8BFC032F-026A-4F57-AB5F-9A92529B776E}" dt="2021-04-01T20:45:42.776" v="178"/>
          <ac:spMkLst>
            <pc:docMk/>
            <pc:sldMk cId="3105953135" sldId="263"/>
            <ac:spMk id="6" creationId="{2328D33E-4FF3-4717-9DC3-B2F18F7F3DD6}"/>
          </ac:spMkLst>
        </pc:spChg>
        <pc:picChg chg="add mod">
          <ac:chgData name="Ryan Sawchuk" userId="S::ry588156@dal.ca::b25afeec-2f53-4a1a-bf9c-3664451e30ee" providerId="AD" clId="Web-{8BFC032F-026A-4F57-AB5F-9A92529B776E}" dt="2021-04-01T20:46:26.323" v="188" actId="1076"/>
          <ac:picMkLst>
            <pc:docMk/>
            <pc:sldMk cId="3105953135" sldId="263"/>
            <ac:picMk id="4" creationId="{1EC7BE7C-0163-45E4-8542-6AA49B87D8DC}"/>
          </ac:picMkLst>
        </pc:picChg>
        <pc:picChg chg="add mod">
          <ac:chgData name="Ryan Sawchuk" userId="S::ry588156@dal.ca::b25afeec-2f53-4a1a-bf9c-3664451e30ee" providerId="AD" clId="Web-{8BFC032F-026A-4F57-AB5F-9A92529B776E}" dt="2021-04-01T20:46:19.323" v="187" actId="14100"/>
          <ac:picMkLst>
            <pc:docMk/>
            <pc:sldMk cId="3105953135" sldId="263"/>
            <ac:picMk id="7" creationId="{4DB71A65-1770-40EA-A8F0-939D063E0036}"/>
          </ac:picMkLst>
        </pc:picChg>
        <pc:picChg chg="add mod">
          <ac:chgData name="Ryan Sawchuk" userId="S::ry588156@dal.ca::b25afeec-2f53-4a1a-bf9c-3664451e30ee" providerId="AD" clId="Web-{8BFC032F-026A-4F57-AB5F-9A92529B776E}" dt="2021-04-01T20:46:07.339" v="184" actId="14100"/>
          <ac:picMkLst>
            <pc:docMk/>
            <pc:sldMk cId="3105953135" sldId="263"/>
            <ac:picMk id="8" creationId="{0E45BE75-9FF8-4C8C-9EBD-5205734AD4E4}"/>
          </ac:picMkLst>
        </pc:picChg>
      </pc:sldChg>
    </pc:docChg>
  </pc:docChgLst>
  <pc:docChgLst>
    <pc:chgData clId="Web-{C54D7C07-FA7D-4E62-9814-E6EB6F3FE82B}"/>
    <pc:docChg chg="modSld">
      <pc:chgData name="" userId="" providerId="" clId="Web-{C54D7C07-FA7D-4E62-9814-E6EB6F3FE82B}" dt="2021-04-07T12:51:42.709" v="0" actId="20577"/>
      <pc:docMkLst>
        <pc:docMk/>
      </pc:docMkLst>
      <pc:sldChg chg="modSp">
        <pc:chgData name="" userId="" providerId="" clId="Web-{C54D7C07-FA7D-4E62-9814-E6EB6F3FE82B}" dt="2021-04-07T12:51:42.709" v="0" actId="20577"/>
        <pc:sldMkLst>
          <pc:docMk/>
          <pc:sldMk cId="1812757170" sldId="256"/>
        </pc:sldMkLst>
        <pc:spChg chg="mod">
          <ac:chgData name="" userId="" providerId="" clId="Web-{C54D7C07-FA7D-4E62-9814-E6EB6F3FE82B}" dt="2021-04-07T12:51:42.709" v="0" actId="20577"/>
          <ac:spMkLst>
            <pc:docMk/>
            <pc:sldMk cId="1812757170" sldId="256"/>
            <ac:spMk id="5" creationId="{EA5B074A-C8C5-4363-AC33-2CFC67EC9136}"/>
          </ac:spMkLst>
        </pc:spChg>
      </pc:sldChg>
    </pc:docChg>
  </pc:docChgLst>
  <pc:docChgLst>
    <pc:chgData name="Yijie Wang" userId="S::yj545471@dal.ca::b84a5198-180d-4348-a6e1-5f808eea542b" providerId="AD" clId="Web-{3371C041-0FAA-4F41-B32C-67BAF805C991}"/>
    <pc:docChg chg="modSld">
      <pc:chgData name="Yijie Wang" userId="S::yj545471@dal.ca::b84a5198-180d-4348-a6e1-5f808eea542b" providerId="AD" clId="Web-{3371C041-0FAA-4F41-B32C-67BAF805C991}" dt="2021-04-07T13:11:08.175" v="6" actId="20577"/>
      <pc:docMkLst>
        <pc:docMk/>
      </pc:docMkLst>
      <pc:sldChg chg="modSp">
        <pc:chgData name="Yijie Wang" userId="S::yj545471@dal.ca::b84a5198-180d-4348-a6e1-5f808eea542b" providerId="AD" clId="Web-{3371C041-0FAA-4F41-B32C-67BAF805C991}" dt="2021-04-07T13:07:09.786" v="2" actId="20577"/>
        <pc:sldMkLst>
          <pc:docMk/>
          <pc:sldMk cId="1812757170" sldId="256"/>
        </pc:sldMkLst>
        <pc:spChg chg="mod">
          <ac:chgData name="Yijie Wang" userId="S::yj545471@dal.ca::b84a5198-180d-4348-a6e1-5f808eea542b" providerId="AD" clId="Web-{3371C041-0FAA-4F41-B32C-67BAF805C991}" dt="2021-04-07T13:07:09.786" v="2" actId="20577"/>
          <ac:spMkLst>
            <pc:docMk/>
            <pc:sldMk cId="1812757170" sldId="256"/>
            <ac:spMk id="5" creationId="{EA5B074A-C8C5-4363-AC33-2CFC67EC9136}"/>
          </ac:spMkLst>
        </pc:spChg>
      </pc:sldChg>
      <pc:sldChg chg="modSp">
        <pc:chgData name="Yijie Wang" userId="S::yj545471@dal.ca::b84a5198-180d-4348-a6e1-5f808eea542b" providerId="AD" clId="Web-{3371C041-0FAA-4F41-B32C-67BAF805C991}" dt="2021-04-07T13:08:37.182" v="4" actId="20577"/>
        <pc:sldMkLst>
          <pc:docMk/>
          <pc:sldMk cId="2626088725" sldId="271"/>
        </pc:sldMkLst>
        <pc:spChg chg="mod">
          <ac:chgData name="Yijie Wang" userId="S::yj545471@dal.ca::b84a5198-180d-4348-a6e1-5f808eea542b" providerId="AD" clId="Web-{3371C041-0FAA-4F41-B32C-67BAF805C991}" dt="2021-04-07T13:08:37.182" v="4" actId="20577"/>
          <ac:spMkLst>
            <pc:docMk/>
            <pc:sldMk cId="2626088725" sldId="271"/>
            <ac:spMk id="6" creationId="{868A0EB0-F713-B742-8F47-F8F8628EE835}"/>
          </ac:spMkLst>
        </pc:spChg>
      </pc:sldChg>
      <pc:sldChg chg="modSp">
        <pc:chgData name="Yijie Wang" userId="S::yj545471@dal.ca::b84a5198-180d-4348-a6e1-5f808eea542b" providerId="AD" clId="Web-{3371C041-0FAA-4F41-B32C-67BAF805C991}" dt="2021-04-07T13:11:08.175" v="6" actId="20577"/>
        <pc:sldMkLst>
          <pc:docMk/>
          <pc:sldMk cId="3021989888" sldId="274"/>
        </pc:sldMkLst>
        <pc:spChg chg="mod">
          <ac:chgData name="Yijie Wang" userId="S::yj545471@dal.ca::b84a5198-180d-4348-a6e1-5f808eea542b" providerId="AD" clId="Web-{3371C041-0FAA-4F41-B32C-67BAF805C991}" dt="2021-04-07T13:11:08.175" v="6" actId="20577"/>
          <ac:spMkLst>
            <pc:docMk/>
            <pc:sldMk cId="3021989888" sldId="274"/>
            <ac:spMk id="6" creationId="{868A0EB0-F713-B742-8F47-F8F8628EE835}"/>
          </ac:spMkLst>
        </pc:spChg>
      </pc:sldChg>
    </pc:docChg>
  </pc:docChgLst>
  <pc:docChgLst>
    <pc:chgData name="Yijie Wang" userId="S::yj545471@dal.ca::b84a5198-180d-4348-a6e1-5f808eea542b" providerId="AD" clId="Web-{B81346E6-DB18-48E1-AFBE-302FF8033D2C}"/>
    <pc:docChg chg="addSld modSld">
      <pc:chgData name="Yijie Wang" userId="S::yj545471@dal.ca::b84a5198-180d-4348-a6e1-5f808eea542b" providerId="AD" clId="Web-{B81346E6-DB18-48E1-AFBE-302FF8033D2C}" dt="2021-04-07T04:09:41.220" v="4" actId="1076"/>
      <pc:docMkLst>
        <pc:docMk/>
      </pc:docMkLst>
      <pc:sldChg chg="addSp modSp new">
        <pc:chgData name="Yijie Wang" userId="S::yj545471@dal.ca::b84a5198-180d-4348-a6e1-5f808eea542b" providerId="AD" clId="Web-{B81346E6-DB18-48E1-AFBE-302FF8033D2C}" dt="2021-04-07T04:09:41.220" v="4" actId="1076"/>
        <pc:sldMkLst>
          <pc:docMk/>
          <pc:sldMk cId="2189349270" sldId="288"/>
        </pc:sldMkLst>
        <pc:picChg chg="add mod">
          <ac:chgData name="Yijie Wang" userId="S::yj545471@dal.ca::b84a5198-180d-4348-a6e1-5f808eea542b" providerId="AD" clId="Web-{B81346E6-DB18-48E1-AFBE-302FF8033D2C}" dt="2021-04-07T04:09:41.220" v="4" actId="1076"/>
          <ac:picMkLst>
            <pc:docMk/>
            <pc:sldMk cId="2189349270" sldId="288"/>
            <ac:picMk id="2" creationId="{A47624EE-E9D9-4AAD-9B67-6B546A4A436D}"/>
          </ac:picMkLst>
        </pc:picChg>
      </pc:sldChg>
    </pc:docChg>
  </pc:docChgLst>
  <pc:docChgLst>
    <pc:chgData name="Sourav Das" userId="S::sr213840@dal.ca::1482b546-8fe4-43db-ac5f-1212a7d48501" providerId="AD" clId="Web-{B3A39BBE-0F45-4DF9-BB9E-D27514D0D981}"/>
    <pc:docChg chg="modSld sldOrd">
      <pc:chgData name="Sourav Das" userId="S::sr213840@dal.ca::1482b546-8fe4-43db-ac5f-1212a7d48501" providerId="AD" clId="Web-{B3A39BBE-0F45-4DF9-BB9E-D27514D0D981}" dt="2021-04-07T02:04:02.115" v="63" actId="20577"/>
      <pc:docMkLst>
        <pc:docMk/>
      </pc:docMkLst>
      <pc:sldChg chg="modSp">
        <pc:chgData name="Sourav Das" userId="S::sr213840@dal.ca::1482b546-8fe4-43db-ac5f-1212a7d48501" providerId="AD" clId="Web-{B3A39BBE-0F45-4DF9-BB9E-D27514D0D981}" dt="2021-04-07T01:46:01.619" v="18" actId="20577"/>
        <pc:sldMkLst>
          <pc:docMk/>
          <pc:sldMk cId="1812757170" sldId="256"/>
        </pc:sldMkLst>
        <pc:spChg chg="mod">
          <ac:chgData name="Sourav Das" userId="S::sr213840@dal.ca::1482b546-8fe4-43db-ac5f-1212a7d48501" providerId="AD" clId="Web-{B3A39BBE-0F45-4DF9-BB9E-D27514D0D981}" dt="2021-04-07T01:46:01.619" v="18" actId="20577"/>
          <ac:spMkLst>
            <pc:docMk/>
            <pc:sldMk cId="1812757170" sldId="256"/>
            <ac:spMk id="5" creationId="{EA5B074A-C8C5-4363-AC33-2CFC67EC9136}"/>
          </ac:spMkLst>
        </pc:spChg>
      </pc:sldChg>
      <pc:sldChg chg="modSp">
        <pc:chgData name="Sourav Das" userId="S::sr213840@dal.ca::1482b546-8fe4-43db-ac5f-1212a7d48501" providerId="AD" clId="Web-{B3A39BBE-0F45-4DF9-BB9E-D27514D0D981}" dt="2021-04-07T02:02:02.108" v="39" actId="20577"/>
        <pc:sldMkLst>
          <pc:docMk/>
          <pc:sldMk cId="2684546942" sldId="257"/>
        </pc:sldMkLst>
        <pc:spChg chg="mod">
          <ac:chgData name="Sourav Das" userId="S::sr213840@dal.ca::1482b546-8fe4-43db-ac5f-1212a7d48501" providerId="AD" clId="Web-{B3A39BBE-0F45-4DF9-BB9E-D27514D0D981}" dt="2021-04-07T02:02:02.108" v="39" actId="20577"/>
          <ac:spMkLst>
            <pc:docMk/>
            <pc:sldMk cId="2684546942" sldId="257"/>
            <ac:spMk id="3" creationId="{886258F5-90A5-EE41-B05C-73AE243A1CC5}"/>
          </ac:spMkLst>
        </pc:spChg>
      </pc:sldChg>
      <pc:sldChg chg="modSp">
        <pc:chgData name="Sourav Das" userId="S::sr213840@dal.ca::1482b546-8fe4-43db-ac5f-1212a7d48501" providerId="AD" clId="Web-{B3A39BBE-0F45-4DF9-BB9E-D27514D0D981}" dt="2021-04-07T02:04:02.115" v="63" actId="20577"/>
        <pc:sldMkLst>
          <pc:docMk/>
          <pc:sldMk cId="916448767" sldId="281"/>
        </pc:sldMkLst>
        <pc:graphicFrameChg chg="modGraphic">
          <ac:chgData name="Sourav Das" userId="S::sr213840@dal.ca::1482b546-8fe4-43db-ac5f-1212a7d48501" providerId="AD" clId="Web-{B3A39BBE-0F45-4DF9-BB9E-D27514D0D981}" dt="2021-04-07T02:04:02.115" v="63" actId="20577"/>
          <ac:graphicFrameMkLst>
            <pc:docMk/>
            <pc:sldMk cId="916448767" sldId="281"/>
            <ac:graphicFrameMk id="19" creationId="{19E8F292-E924-47E5-B491-ED069B9E16E6}"/>
          </ac:graphicFrameMkLst>
        </pc:graphicFrameChg>
      </pc:sldChg>
      <pc:sldChg chg="modSp">
        <pc:chgData name="Sourav Das" userId="S::sr213840@dal.ca::1482b546-8fe4-43db-ac5f-1212a7d48501" providerId="AD" clId="Web-{B3A39BBE-0F45-4DF9-BB9E-D27514D0D981}" dt="2021-04-07T01:46:26.777" v="19"/>
        <pc:sldMkLst>
          <pc:docMk/>
          <pc:sldMk cId="1594858456" sldId="283"/>
        </pc:sldMkLst>
        <pc:graphicFrameChg chg="modGraphic">
          <ac:chgData name="Sourav Das" userId="S::sr213840@dal.ca::1482b546-8fe4-43db-ac5f-1212a7d48501" providerId="AD" clId="Web-{B3A39BBE-0F45-4DF9-BB9E-D27514D0D981}" dt="2021-04-07T01:46:26.777" v="19"/>
          <ac:graphicFrameMkLst>
            <pc:docMk/>
            <pc:sldMk cId="1594858456" sldId="283"/>
            <ac:graphicFrameMk id="5" creationId="{69BA3E0E-F684-4163-A5BF-C2AA59A03D86}"/>
          </ac:graphicFrameMkLst>
        </pc:graphicFrameChg>
      </pc:sldChg>
      <pc:sldChg chg="ord">
        <pc:chgData name="Sourav Das" userId="S::sr213840@dal.ca::1482b546-8fe4-43db-ac5f-1212a7d48501" providerId="AD" clId="Web-{B3A39BBE-0F45-4DF9-BB9E-D27514D0D981}" dt="2021-04-07T01:46:57.263" v="21"/>
        <pc:sldMkLst>
          <pc:docMk/>
          <pc:sldMk cId="1299922104" sldId="284"/>
        </pc:sldMkLst>
      </pc:sldChg>
      <pc:sldChg chg="modSp">
        <pc:chgData name="Sourav Das" userId="S::sr213840@dal.ca::1482b546-8fe4-43db-ac5f-1212a7d48501" providerId="AD" clId="Web-{B3A39BBE-0F45-4DF9-BB9E-D27514D0D981}" dt="2021-04-07T01:57:49.985" v="26" actId="20577"/>
        <pc:sldMkLst>
          <pc:docMk/>
          <pc:sldMk cId="2558579008" sldId="285"/>
        </pc:sldMkLst>
        <pc:spChg chg="mod">
          <ac:chgData name="Sourav Das" userId="S::sr213840@dal.ca::1482b546-8fe4-43db-ac5f-1212a7d48501" providerId="AD" clId="Web-{B3A39BBE-0F45-4DF9-BB9E-D27514D0D981}" dt="2021-04-07T01:57:49.985" v="26" actId="20577"/>
          <ac:spMkLst>
            <pc:docMk/>
            <pc:sldMk cId="2558579008" sldId="285"/>
            <ac:spMk id="2" creationId="{DC1C1A64-051C-CE4E-9894-F9C9F3D42175}"/>
          </ac:spMkLst>
        </pc:spChg>
      </pc:sldChg>
      <pc:sldChg chg="modSp">
        <pc:chgData name="Sourav Das" userId="S::sr213840@dal.ca::1482b546-8fe4-43db-ac5f-1212a7d48501" providerId="AD" clId="Web-{B3A39BBE-0F45-4DF9-BB9E-D27514D0D981}" dt="2021-04-07T01:57:46.079" v="24" actId="1076"/>
        <pc:sldMkLst>
          <pc:docMk/>
          <pc:sldMk cId="844619020" sldId="287"/>
        </pc:sldMkLst>
        <pc:graphicFrameChg chg="mod">
          <ac:chgData name="Sourav Das" userId="S::sr213840@dal.ca::1482b546-8fe4-43db-ac5f-1212a7d48501" providerId="AD" clId="Web-{B3A39BBE-0F45-4DF9-BB9E-D27514D0D981}" dt="2021-04-07T01:57:46.079" v="24" actId="1076"/>
          <ac:graphicFrameMkLst>
            <pc:docMk/>
            <pc:sldMk cId="844619020" sldId="287"/>
            <ac:graphicFrameMk id="24" creationId="{471AB11D-1763-44E5-8781-8DBEDE7C59E1}"/>
          </ac:graphicFrameMkLst>
        </pc:graphicFrameChg>
      </pc:sldChg>
    </pc:docChg>
  </pc:docChgLst>
  <pc:docChgLst>
    <pc:chgData name="Sourav Das" userId="S::sr213840@dal.ca::1482b546-8fe4-43db-ac5f-1212a7d48501" providerId="AD" clId="Web-{5618AADE-760F-4A08-B025-3748E3A02534}"/>
    <pc:docChg chg="modSld">
      <pc:chgData name="Sourav Das" userId="S::sr213840@dal.ca::1482b546-8fe4-43db-ac5f-1212a7d48501" providerId="AD" clId="Web-{5618AADE-760F-4A08-B025-3748E3A02534}" dt="2021-04-07T02:05:41.318" v="37" actId="20577"/>
      <pc:docMkLst>
        <pc:docMk/>
      </pc:docMkLst>
      <pc:sldChg chg="modSp">
        <pc:chgData name="Sourav Das" userId="S::sr213840@dal.ca::1482b546-8fe4-43db-ac5f-1212a7d48501" providerId="AD" clId="Web-{5618AADE-760F-4A08-B025-3748E3A02534}" dt="2021-04-07T02:05:41.318" v="37" actId="20577"/>
        <pc:sldMkLst>
          <pc:docMk/>
          <pc:sldMk cId="916448767" sldId="281"/>
        </pc:sldMkLst>
        <pc:graphicFrameChg chg="modGraphic">
          <ac:chgData name="Sourav Das" userId="S::sr213840@dal.ca::1482b546-8fe4-43db-ac5f-1212a7d48501" providerId="AD" clId="Web-{5618AADE-760F-4A08-B025-3748E3A02534}" dt="2021-04-07T02:05:41.318" v="37" actId="20577"/>
          <ac:graphicFrameMkLst>
            <pc:docMk/>
            <pc:sldMk cId="916448767" sldId="281"/>
            <ac:graphicFrameMk id="19" creationId="{19E8F292-E924-47E5-B491-ED069B9E16E6}"/>
          </ac:graphicFrameMkLst>
        </pc:graphicFrameChg>
      </pc:sldChg>
    </pc:docChg>
  </pc:docChgLst>
  <pc:docChgLst>
    <pc:chgData name="Adama Camara" userId="S::ad496472@dal.ca::79bc3342-5ae0-4f53-b138-773cbd183b8c" providerId="AD" clId="Web-{6283E580-0991-4FB3-A475-CAF9DCBA494B}"/>
    <pc:docChg chg="modSld">
      <pc:chgData name="Adama Camara" userId="S::ad496472@dal.ca::79bc3342-5ae0-4f53-b138-773cbd183b8c" providerId="AD" clId="Web-{6283E580-0991-4FB3-A475-CAF9DCBA494B}" dt="2021-04-01T20:45:02.681" v="21" actId="20577"/>
      <pc:docMkLst>
        <pc:docMk/>
      </pc:docMkLst>
      <pc:sldChg chg="modSp">
        <pc:chgData name="Adama Camara" userId="S::ad496472@dal.ca::79bc3342-5ae0-4f53-b138-773cbd183b8c" providerId="AD" clId="Web-{6283E580-0991-4FB3-A475-CAF9DCBA494B}" dt="2021-04-01T20:45:02.681" v="21" actId="20577"/>
        <pc:sldMkLst>
          <pc:docMk/>
          <pc:sldMk cId="1812757170" sldId="256"/>
        </pc:sldMkLst>
        <pc:spChg chg="mod">
          <ac:chgData name="Adama Camara" userId="S::ad496472@dal.ca::79bc3342-5ae0-4f53-b138-773cbd183b8c" providerId="AD" clId="Web-{6283E580-0991-4FB3-A475-CAF9DCBA494B}" dt="2021-04-01T20:45:02.681" v="21" actId="20577"/>
          <ac:spMkLst>
            <pc:docMk/>
            <pc:sldMk cId="1812757170" sldId="256"/>
            <ac:spMk id="5" creationId="{EA5B074A-C8C5-4363-AC33-2CFC67EC9136}"/>
          </ac:spMkLst>
        </pc:spChg>
      </pc:sldChg>
    </pc:docChg>
  </pc:docChgLst>
  <pc:docChgLst>
    <pc:chgData name="Aoxiang Zhang" userId="S::ax706429@dal.ca::c3004dd4-388b-4a0d-aba2-86cce2e2314c" providerId="AD" clId="Web-{C54D7C07-FA7D-4E62-9814-E6EB6F3FE82B}"/>
    <pc:docChg chg="modSld">
      <pc:chgData name="Aoxiang Zhang" userId="S::ax706429@dal.ca::c3004dd4-388b-4a0d-aba2-86cce2e2314c" providerId="AD" clId="Web-{C54D7C07-FA7D-4E62-9814-E6EB6F3FE82B}" dt="2021-04-07T12:51:51.693" v="1"/>
      <pc:docMkLst>
        <pc:docMk/>
      </pc:docMkLst>
      <pc:sldChg chg="modSp">
        <pc:chgData name="Aoxiang Zhang" userId="S::ax706429@dal.ca::c3004dd4-388b-4a0d-aba2-86cce2e2314c" providerId="AD" clId="Web-{C54D7C07-FA7D-4E62-9814-E6EB6F3FE82B}" dt="2021-04-07T12:51:51.693" v="1"/>
        <pc:sldMkLst>
          <pc:docMk/>
          <pc:sldMk cId="1812757170" sldId="256"/>
        </pc:sldMkLst>
        <pc:spChg chg="mod">
          <ac:chgData name="Aoxiang Zhang" userId="S::ax706429@dal.ca::c3004dd4-388b-4a0d-aba2-86cce2e2314c" providerId="AD" clId="Web-{C54D7C07-FA7D-4E62-9814-E6EB6F3FE82B}" dt="2021-04-07T12:51:51.693" v="1"/>
          <ac:spMkLst>
            <pc:docMk/>
            <pc:sldMk cId="1812757170" sldId="256"/>
            <ac:spMk id="5" creationId="{EA5B074A-C8C5-4363-AC33-2CFC67EC9136}"/>
          </ac:spMkLst>
        </pc:spChg>
      </pc:sldChg>
    </pc:docChg>
  </pc:docChgLst>
  <pc:docChgLst>
    <pc:chgData name="Yijie Wang" userId="S::yj545471@dal.ca::b84a5198-180d-4348-a6e1-5f808eea542b" providerId="AD" clId="Web-{9A7EA630-6EDF-4988-87EC-CFC96EAB5AC4}"/>
    <pc:docChg chg="modSld">
      <pc:chgData name="Yijie Wang" userId="S::yj545471@dal.ca::b84a5198-180d-4348-a6e1-5f808eea542b" providerId="AD" clId="Web-{9A7EA630-6EDF-4988-87EC-CFC96EAB5AC4}" dt="2021-04-07T12:38:20.186" v="61" actId="20577"/>
      <pc:docMkLst>
        <pc:docMk/>
      </pc:docMkLst>
      <pc:sldChg chg="modSp">
        <pc:chgData name="Yijie Wang" userId="S::yj545471@dal.ca::b84a5198-180d-4348-a6e1-5f808eea542b" providerId="AD" clId="Web-{9A7EA630-6EDF-4988-87EC-CFC96EAB5AC4}" dt="2021-04-07T12:38:20.186" v="61" actId="20577"/>
        <pc:sldMkLst>
          <pc:docMk/>
          <pc:sldMk cId="1812757170" sldId="256"/>
        </pc:sldMkLst>
        <pc:spChg chg="mod">
          <ac:chgData name="Yijie Wang" userId="S::yj545471@dal.ca::b84a5198-180d-4348-a6e1-5f808eea542b" providerId="AD" clId="Web-{9A7EA630-6EDF-4988-87EC-CFC96EAB5AC4}" dt="2021-04-07T12:38:20.186" v="61" actId="20577"/>
          <ac:spMkLst>
            <pc:docMk/>
            <pc:sldMk cId="1812757170" sldId="256"/>
            <ac:spMk id="5" creationId="{EA5B074A-C8C5-4363-AC33-2CFC67EC9136}"/>
          </ac:spMkLst>
        </pc:spChg>
      </pc:sldChg>
    </pc:docChg>
  </pc:docChgLst>
  <pc:docChgLst>
    <pc:chgData name="Yijie Wang" userId="S::yj545471@dal.ca::b84a5198-180d-4348-a6e1-5f808eea542b" providerId="AD" clId="Web-{F6B80F8A-5EA8-415B-8589-1C2C573B4D0A}"/>
    <pc:docChg chg="modSld">
      <pc:chgData name="Yijie Wang" userId="S::yj545471@dal.ca::b84a5198-180d-4348-a6e1-5f808eea542b" providerId="AD" clId="Web-{F6B80F8A-5EA8-415B-8589-1C2C573B4D0A}" dt="2021-04-01T20:38:59.468" v="33" actId="20577"/>
      <pc:docMkLst>
        <pc:docMk/>
      </pc:docMkLst>
      <pc:sldChg chg="addSp modSp">
        <pc:chgData name="Yijie Wang" userId="S::yj545471@dal.ca::b84a5198-180d-4348-a6e1-5f808eea542b" providerId="AD" clId="Web-{F6B80F8A-5EA8-415B-8589-1C2C573B4D0A}" dt="2021-04-01T20:38:59.468" v="33" actId="20577"/>
        <pc:sldMkLst>
          <pc:docMk/>
          <pc:sldMk cId="1812757170" sldId="256"/>
        </pc:sldMkLst>
        <pc:spChg chg="mod">
          <ac:chgData name="Yijie Wang" userId="S::yj545471@dal.ca::b84a5198-180d-4348-a6e1-5f808eea542b" providerId="AD" clId="Web-{F6B80F8A-5EA8-415B-8589-1C2C573B4D0A}" dt="2021-04-01T20:38:59.468" v="33" actId="20577"/>
          <ac:spMkLst>
            <pc:docMk/>
            <pc:sldMk cId="1812757170" sldId="256"/>
            <ac:spMk id="3" creationId="{F8426EFA-A82B-4C49-8E5E-0159AD306656}"/>
          </ac:spMkLst>
        </pc:spChg>
        <pc:spChg chg="add mod">
          <ac:chgData name="Yijie Wang" userId="S::yj545471@dal.ca::b84a5198-180d-4348-a6e1-5f808eea542b" providerId="AD" clId="Web-{F6B80F8A-5EA8-415B-8589-1C2C573B4D0A}" dt="2021-04-01T20:38:47.030" v="32" actId="20577"/>
          <ac:spMkLst>
            <pc:docMk/>
            <pc:sldMk cId="1812757170" sldId="256"/>
            <ac:spMk id="5" creationId="{EA5B074A-C8C5-4363-AC33-2CFC67EC9136}"/>
          </ac:spMkLst>
        </pc:spChg>
      </pc:sldChg>
    </pc:docChg>
  </pc:docChgLst>
  <pc:docChgLst>
    <pc:chgData name="Adama Camara" userId="S::ad496472@dal.ca::79bc3342-5ae0-4f53-b138-773cbd183b8c" providerId="AD" clId="Web-{64181298-4CB0-42AC-98F7-42641B4DE603}"/>
    <pc:docChg chg="addSld modSld">
      <pc:chgData name="Adama Camara" userId="S::ad496472@dal.ca::79bc3342-5ae0-4f53-b138-773cbd183b8c" providerId="AD" clId="Web-{64181298-4CB0-42AC-98F7-42641B4DE603}" dt="2021-04-01T19:29:48.791" v="28"/>
      <pc:docMkLst>
        <pc:docMk/>
      </pc:docMkLst>
      <pc:sldChg chg="addSp delSp modSp new mod setBg">
        <pc:chgData name="Adama Camara" userId="S::ad496472@dal.ca::79bc3342-5ae0-4f53-b138-773cbd183b8c" providerId="AD" clId="Web-{64181298-4CB0-42AC-98F7-42641B4DE603}" dt="2021-04-01T19:19:38.586" v="4"/>
        <pc:sldMkLst>
          <pc:docMk/>
          <pc:sldMk cId="1026788296" sldId="261"/>
        </pc:sldMkLst>
        <pc:spChg chg="del">
          <ac:chgData name="Adama Camara" userId="S::ad496472@dal.ca::79bc3342-5ae0-4f53-b138-773cbd183b8c" providerId="AD" clId="Web-{64181298-4CB0-42AC-98F7-42641B4DE603}" dt="2021-04-01T19:19:09.399" v="1"/>
          <ac:spMkLst>
            <pc:docMk/>
            <pc:sldMk cId="1026788296" sldId="261"/>
            <ac:spMk id="2" creationId="{60DDB46B-A877-42BA-8C66-19DBAB65C3E7}"/>
          </ac:spMkLst>
        </pc:spChg>
        <pc:spChg chg="del">
          <ac:chgData name="Adama Camara" userId="S::ad496472@dal.ca::79bc3342-5ae0-4f53-b138-773cbd183b8c" providerId="AD" clId="Web-{64181298-4CB0-42AC-98F7-42641B4DE603}" dt="2021-04-01T19:19:11.024" v="2"/>
          <ac:spMkLst>
            <pc:docMk/>
            <pc:sldMk cId="1026788296" sldId="261"/>
            <ac:spMk id="3" creationId="{D8F7FAA2-E7E8-4269-8531-2D064AFAB61E}"/>
          </ac:spMkLst>
        </pc:spChg>
        <pc:spChg chg="add">
          <ac:chgData name="Adama Camara" userId="S::ad496472@dal.ca::79bc3342-5ae0-4f53-b138-773cbd183b8c" providerId="AD" clId="Web-{64181298-4CB0-42AC-98F7-42641B4DE603}" dt="2021-04-01T19:19:38.586" v="4"/>
          <ac:spMkLst>
            <pc:docMk/>
            <pc:sldMk cId="1026788296" sldId="261"/>
            <ac:spMk id="11" creationId="{16B067B1-F4E5-4FDF-813D-C9E872E80075}"/>
          </ac:spMkLst>
        </pc:spChg>
        <pc:picChg chg="add mod">
          <ac:chgData name="Adama Camara" userId="S::ad496472@dal.ca::79bc3342-5ae0-4f53-b138-773cbd183b8c" providerId="AD" clId="Web-{64181298-4CB0-42AC-98F7-42641B4DE603}" dt="2021-04-01T19:19:38.586" v="4"/>
          <ac:picMkLst>
            <pc:docMk/>
            <pc:sldMk cId="1026788296" sldId="261"/>
            <ac:picMk id="4" creationId="{2BAD94FB-F00E-4CA8-9E11-128BAA2732B0}"/>
          </ac:picMkLst>
        </pc:picChg>
        <pc:cxnChg chg="add">
          <ac:chgData name="Adama Camara" userId="S::ad496472@dal.ca::79bc3342-5ae0-4f53-b138-773cbd183b8c" providerId="AD" clId="Web-{64181298-4CB0-42AC-98F7-42641B4DE603}" dt="2021-04-01T19:19:38.586" v="4"/>
          <ac:cxnSpMkLst>
            <pc:docMk/>
            <pc:sldMk cId="1026788296" sldId="261"/>
            <ac:cxnSpMk id="9" creationId="{353C1207-D1C8-49E3-8837-E2B89D366FAE}"/>
          </ac:cxnSpMkLst>
        </pc:cxnChg>
        <pc:cxnChg chg="add">
          <ac:chgData name="Adama Camara" userId="S::ad496472@dal.ca::79bc3342-5ae0-4f53-b138-773cbd183b8c" providerId="AD" clId="Web-{64181298-4CB0-42AC-98F7-42641B4DE603}" dt="2021-04-01T19:19:38.586" v="4"/>
          <ac:cxnSpMkLst>
            <pc:docMk/>
            <pc:sldMk cId="1026788296" sldId="261"/>
            <ac:cxnSpMk id="13" creationId="{F56AE1B2-3354-430B-9E05-2241C72EE908}"/>
          </ac:cxnSpMkLst>
        </pc:cxnChg>
      </pc:sldChg>
      <pc:sldChg chg="addSp delSp modSp new mod setBg">
        <pc:chgData name="Adama Camara" userId="S::ad496472@dal.ca::79bc3342-5ae0-4f53-b138-773cbd183b8c" providerId="AD" clId="Web-{64181298-4CB0-42AC-98F7-42641B4DE603}" dt="2021-04-01T19:29:48.791" v="28"/>
        <pc:sldMkLst>
          <pc:docMk/>
          <pc:sldMk cId="210608661" sldId="262"/>
        </pc:sldMkLst>
        <pc:spChg chg="del">
          <ac:chgData name="Adama Camara" userId="S::ad496472@dal.ca::79bc3342-5ae0-4f53-b138-773cbd183b8c" providerId="AD" clId="Web-{64181298-4CB0-42AC-98F7-42641B4DE603}" dt="2021-04-01T19:19:53.383" v="6"/>
          <ac:spMkLst>
            <pc:docMk/>
            <pc:sldMk cId="210608661" sldId="262"/>
            <ac:spMk id="2" creationId="{3B18585F-04F4-48B8-A603-28B86786BD0B}"/>
          </ac:spMkLst>
        </pc:spChg>
        <pc:spChg chg="del">
          <ac:chgData name="Adama Camara" userId="S::ad496472@dal.ca::79bc3342-5ae0-4f53-b138-773cbd183b8c" providerId="AD" clId="Web-{64181298-4CB0-42AC-98F7-42641B4DE603}" dt="2021-04-01T19:19:54.821" v="7"/>
          <ac:spMkLst>
            <pc:docMk/>
            <pc:sldMk cId="210608661" sldId="262"/>
            <ac:spMk id="3" creationId="{B48302FC-B4A9-4626-99FD-B2FBBC504C42}"/>
          </ac:spMkLst>
        </pc:spChg>
        <pc:spChg chg="add del">
          <ac:chgData name="Adama Camara" userId="S::ad496472@dal.ca::79bc3342-5ae0-4f53-b138-773cbd183b8c" providerId="AD" clId="Web-{64181298-4CB0-42AC-98F7-42641B4DE603}" dt="2021-04-01T19:21:04.024" v="14"/>
          <ac:spMkLst>
            <pc:docMk/>
            <pc:sldMk cId="210608661" sldId="262"/>
            <ac:spMk id="7" creationId="{16B067B1-F4E5-4FDF-813D-C9E872E80075}"/>
          </ac:spMkLst>
        </pc:spChg>
        <pc:spChg chg="add del">
          <ac:chgData name="Adama Camara" userId="S::ad496472@dal.ca::79bc3342-5ae0-4f53-b138-773cbd183b8c" providerId="AD" clId="Web-{64181298-4CB0-42AC-98F7-42641B4DE603}" dt="2021-04-01T19:20:47.071" v="10"/>
          <ac:spMkLst>
            <pc:docMk/>
            <pc:sldMk cId="210608661" sldId="262"/>
            <ac:spMk id="11" creationId="{16B067B1-F4E5-4FDF-813D-C9E872E80075}"/>
          </ac:spMkLst>
        </pc:spChg>
        <pc:spChg chg="add del">
          <ac:chgData name="Adama Camara" userId="S::ad496472@dal.ca::79bc3342-5ae0-4f53-b138-773cbd183b8c" providerId="AD" clId="Web-{64181298-4CB0-42AC-98F7-42641B4DE603}" dt="2021-04-01T19:29:48.775" v="27"/>
          <ac:spMkLst>
            <pc:docMk/>
            <pc:sldMk cId="210608661" sldId="262"/>
            <ac:spMk id="12" creationId="{16B067B1-F4E5-4FDF-813D-C9E872E80075}"/>
          </ac:spMkLst>
        </pc:spChg>
        <pc:spChg chg="add">
          <ac:chgData name="Adama Camara" userId="S::ad496472@dal.ca::79bc3342-5ae0-4f53-b138-773cbd183b8c" providerId="AD" clId="Web-{64181298-4CB0-42AC-98F7-42641B4DE603}" dt="2021-04-01T19:29:48.791" v="28"/>
          <ac:spMkLst>
            <pc:docMk/>
            <pc:sldMk cId="210608661" sldId="262"/>
            <ac:spMk id="15" creationId="{16B067B1-F4E5-4FDF-813D-C9E872E80075}"/>
          </ac:spMkLst>
        </pc:spChg>
        <pc:picChg chg="add del mod">
          <ac:chgData name="Adama Camara" userId="S::ad496472@dal.ca::79bc3342-5ae0-4f53-b138-773cbd183b8c" providerId="AD" clId="Web-{64181298-4CB0-42AC-98F7-42641B4DE603}" dt="2021-04-01T19:21:32.274" v="24"/>
          <ac:picMkLst>
            <pc:docMk/>
            <pc:sldMk cId="210608661" sldId="262"/>
            <ac:picMk id="4" creationId="{7294B423-C9E0-470E-8BE5-8B90B8346185}"/>
          </ac:picMkLst>
        </pc:picChg>
        <pc:picChg chg="add mod">
          <ac:chgData name="Adama Camara" userId="S::ad496472@dal.ca::79bc3342-5ae0-4f53-b138-773cbd183b8c" providerId="AD" clId="Web-{64181298-4CB0-42AC-98F7-42641B4DE603}" dt="2021-04-01T19:29:48.791" v="28"/>
          <ac:picMkLst>
            <pc:docMk/>
            <pc:sldMk cId="210608661" sldId="262"/>
            <ac:picMk id="5" creationId="{CA0C5C9B-D8FE-4E6F-853C-B95D6DC879F9}"/>
          </ac:picMkLst>
        </pc:picChg>
        <pc:cxnChg chg="add del">
          <ac:chgData name="Adama Camara" userId="S::ad496472@dal.ca::79bc3342-5ae0-4f53-b138-773cbd183b8c" providerId="AD" clId="Web-{64181298-4CB0-42AC-98F7-42641B4DE603}" dt="2021-04-01T19:21:04.024" v="14"/>
          <ac:cxnSpMkLst>
            <pc:docMk/>
            <pc:sldMk cId="210608661" sldId="262"/>
            <ac:cxnSpMk id="6" creationId="{353C1207-D1C8-49E3-8837-E2B89D366FAE}"/>
          </ac:cxnSpMkLst>
        </pc:cxnChg>
        <pc:cxnChg chg="add">
          <ac:chgData name="Adama Camara" userId="S::ad496472@dal.ca::79bc3342-5ae0-4f53-b138-773cbd183b8c" providerId="AD" clId="Web-{64181298-4CB0-42AC-98F7-42641B4DE603}" dt="2021-04-01T19:29:48.791" v="28"/>
          <ac:cxnSpMkLst>
            <pc:docMk/>
            <pc:sldMk cId="210608661" sldId="262"/>
            <ac:cxnSpMk id="8" creationId="{353C1207-D1C8-49E3-8837-E2B89D366FAE}"/>
          </ac:cxnSpMkLst>
        </pc:cxnChg>
        <pc:cxnChg chg="add del">
          <ac:chgData name="Adama Camara" userId="S::ad496472@dal.ca::79bc3342-5ae0-4f53-b138-773cbd183b8c" providerId="AD" clId="Web-{64181298-4CB0-42AC-98F7-42641B4DE603}" dt="2021-04-01T19:20:47.071" v="10"/>
          <ac:cxnSpMkLst>
            <pc:docMk/>
            <pc:sldMk cId="210608661" sldId="262"/>
            <ac:cxnSpMk id="9" creationId="{353C1207-D1C8-49E3-8837-E2B89D366FAE}"/>
          </ac:cxnSpMkLst>
        </pc:cxnChg>
        <pc:cxnChg chg="add del">
          <ac:chgData name="Adama Camara" userId="S::ad496472@dal.ca::79bc3342-5ae0-4f53-b138-773cbd183b8c" providerId="AD" clId="Web-{64181298-4CB0-42AC-98F7-42641B4DE603}" dt="2021-04-01T19:29:48.775" v="27"/>
          <ac:cxnSpMkLst>
            <pc:docMk/>
            <pc:sldMk cId="210608661" sldId="262"/>
            <ac:cxnSpMk id="10" creationId="{353C1207-D1C8-49E3-8837-E2B89D366FAE}"/>
          </ac:cxnSpMkLst>
        </pc:cxnChg>
        <pc:cxnChg chg="add del">
          <ac:chgData name="Adama Camara" userId="S::ad496472@dal.ca::79bc3342-5ae0-4f53-b138-773cbd183b8c" providerId="AD" clId="Web-{64181298-4CB0-42AC-98F7-42641B4DE603}" dt="2021-04-01T19:21:04.024" v="14"/>
          <ac:cxnSpMkLst>
            <pc:docMk/>
            <pc:sldMk cId="210608661" sldId="262"/>
            <ac:cxnSpMk id="13" creationId="{F56AE1B2-3354-430B-9E05-2241C72EE908}"/>
          </ac:cxnSpMkLst>
        </pc:cxnChg>
        <pc:cxnChg chg="add">
          <ac:chgData name="Adama Camara" userId="S::ad496472@dal.ca::79bc3342-5ae0-4f53-b138-773cbd183b8c" providerId="AD" clId="Web-{64181298-4CB0-42AC-98F7-42641B4DE603}" dt="2021-04-01T19:29:48.791" v="28"/>
          <ac:cxnSpMkLst>
            <pc:docMk/>
            <pc:sldMk cId="210608661" sldId="262"/>
            <ac:cxnSpMk id="14" creationId="{F56AE1B2-3354-430B-9E05-2241C72EE908}"/>
          </ac:cxnSpMkLst>
        </pc:cxnChg>
      </pc:sldChg>
    </pc:docChg>
  </pc:docChgLst>
  <pc:docChgLst>
    <pc:chgData name="Yijie Wang" userId="S::yj545471@dal.ca::b84a5198-180d-4348-a6e1-5f808eea542b" providerId="AD" clId="Web-{4FC1A349-F839-441D-90FC-E51D00CC48A9}"/>
    <pc:docChg chg="modSld">
      <pc:chgData name="Yijie Wang" userId="S::yj545471@dal.ca::b84a5198-180d-4348-a6e1-5f808eea542b" providerId="AD" clId="Web-{4FC1A349-F839-441D-90FC-E51D00CC48A9}" dt="2021-04-07T01:45:41.911" v="30" actId="20577"/>
      <pc:docMkLst>
        <pc:docMk/>
      </pc:docMkLst>
      <pc:sldChg chg="modSp">
        <pc:chgData name="Yijie Wang" userId="S::yj545471@dal.ca::b84a5198-180d-4348-a6e1-5f808eea542b" providerId="AD" clId="Web-{4FC1A349-F839-441D-90FC-E51D00CC48A9}" dt="2021-04-07T01:45:41.911" v="30" actId="20577"/>
        <pc:sldMkLst>
          <pc:docMk/>
          <pc:sldMk cId="1812757170" sldId="256"/>
        </pc:sldMkLst>
        <pc:spChg chg="mod">
          <ac:chgData name="Yijie Wang" userId="S::yj545471@dal.ca::b84a5198-180d-4348-a6e1-5f808eea542b" providerId="AD" clId="Web-{4FC1A349-F839-441D-90FC-E51D00CC48A9}" dt="2021-04-07T01:45:23.612" v="6" actId="20577"/>
          <ac:spMkLst>
            <pc:docMk/>
            <pc:sldMk cId="1812757170" sldId="256"/>
            <ac:spMk id="3" creationId="{F8426EFA-A82B-4C49-8E5E-0159AD306656}"/>
          </ac:spMkLst>
        </pc:spChg>
        <pc:spChg chg="mod">
          <ac:chgData name="Yijie Wang" userId="S::yj545471@dal.ca::b84a5198-180d-4348-a6e1-5f808eea542b" providerId="AD" clId="Web-{4FC1A349-F839-441D-90FC-E51D00CC48A9}" dt="2021-04-07T01:45:41.911" v="30" actId="20577"/>
          <ac:spMkLst>
            <pc:docMk/>
            <pc:sldMk cId="1812757170" sldId="256"/>
            <ac:spMk id="5" creationId="{EA5B074A-C8C5-4363-AC33-2CFC67EC9136}"/>
          </ac:spMkLst>
        </pc:spChg>
      </pc:sldChg>
    </pc:docChg>
  </pc:docChgLst>
  <pc:docChgLst>
    <pc:chgData name="Yijie Wang" userId="S::yj545471@dal.ca::b84a5198-180d-4348-a6e1-5f808eea542b" providerId="AD" clId="Web-{C6E8E0FC-696B-4402-AB7B-B8E88CD0DD16}"/>
    <pc:docChg chg="modSld">
      <pc:chgData name="Yijie Wang" userId="S::yj545471@dal.ca::b84a5198-180d-4348-a6e1-5f808eea542b" providerId="AD" clId="Web-{C6E8E0FC-696B-4402-AB7B-B8E88CD0DD16}" dt="2021-04-07T13:46:03.861" v="5" actId="20577"/>
      <pc:docMkLst>
        <pc:docMk/>
      </pc:docMkLst>
      <pc:sldChg chg="addSp delSp modSp">
        <pc:chgData name="Yijie Wang" userId="S::yj545471@dal.ca::b84a5198-180d-4348-a6e1-5f808eea542b" providerId="AD" clId="Web-{C6E8E0FC-696B-4402-AB7B-B8E88CD0DD16}" dt="2021-04-07T13:46:03.861" v="5" actId="20577"/>
        <pc:sldMkLst>
          <pc:docMk/>
          <pc:sldMk cId="1812757170" sldId="256"/>
        </pc:sldMkLst>
        <pc:spChg chg="mod">
          <ac:chgData name="Yijie Wang" userId="S::yj545471@dal.ca::b84a5198-180d-4348-a6e1-5f808eea542b" providerId="AD" clId="Web-{C6E8E0FC-696B-4402-AB7B-B8E88CD0DD16}" dt="2021-04-07T13:46:03.861" v="5" actId="20577"/>
          <ac:spMkLst>
            <pc:docMk/>
            <pc:sldMk cId="1812757170" sldId="256"/>
            <ac:spMk id="5" creationId="{EA5B074A-C8C5-4363-AC33-2CFC67EC9136}"/>
          </ac:spMkLst>
        </pc:spChg>
        <pc:picChg chg="del">
          <ac:chgData name="Yijie Wang" userId="S::yj545471@dal.ca::b84a5198-180d-4348-a6e1-5f808eea542b" providerId="AD" clId="Web-{C6E8E0FC-696B-4402-AB7B-B8E88CD0DD16}" dt="2021-04-07T13:44:48.845" v="0"/>
          <ac:picMkLst>
            <pc:docMk/>
            <pc:sldMk cId="1812757170" sldId="256"/>
            <ac:picMk id="6" creationId="{6E2EB406-7007-40DB-A4F1-1820239135F1}"/>
          </ac:picMkLst>
        </pc:picChg>
        <pc:picChg chg="add mod">
          <ac:chgData name="Yijie Wang" userId="S::yj545471@dal.ca::b84a5198-180d-4348-a6e1-5f808eea542b" providerId="AD" clId="Web-{C6E8E0FC-696B-4402-AB7B-B8E88CD0DD16}" dt="2021-04-07T13:45:22.423" v="2" actId="1076"/>
          <ac:picMkLst>
            <pc:docMk/>
            <pc:sldMk cId="1812757170" sldId="256"/>
            <ac:picMk id="7" creationId="{EED5D455-3856-46FD-92ED-D129E1CF3C61}"/>
          </ac:picMkLst>
        </pc:picChg>
      </pc:sldChg>
    </pc:docChg>
  </pc:docChgLst>
  <pc:docChgLst>
    <pc:chgData name="Yijie Wang" userId="S::yj545471@dal.ca::b84a5198-180d-4348-a6e1-5f808eea542b" providerId="AD" clId="Web-{54DFF499-DD2A-47B5-9DD4-173E0F6F06F5}"/>
    <pc:docChg chg="modSld">
      <pc:chgData name="Yijie Wang" userId="S::yj545471@dal.ca::b84a5198-180d-4348-a6e1-5f808eea542b" providerId="AD" clId="Web-{54DFF499-DD2A-47B5-9DD4-173E0F6F06F5}" dt="2021-04-07T05:53:42.922" v="4" actId="20577"/>
      <pc:docMkLst>
        <pc:docMk/>
      </pc:docMkLst>
      <pc:sldChg chg="modSp">
        <pc:chgData name="Yijie Wang" userId="S::yj545471@dal.ca::b84a5198-180d-4348-a6e1-5f808eea542b" providerId="AD" clId="Web-{54DFF499-DD2A-47B5-9DD4-173E0F6F06F5}" dt="2021-04-07T05:53:42.922" v="4" actId="20577"/>
        <pc:sldMkLst>
          <pc:docMk/>
          <pc:sldMk cId="2684546942" sldId="257"/>
        </pc:sldMkLst>
        <pc:spChg chg="mod">
          <ac:chgData name="Yijie Wang" userId="S::yj545471@dal.ca::b84a5198-180d-4348-a6e1-5f808eea542b" providerId="AD" clId="Web-{54DFF499-DD2A-47B5-9DD4-173E0F6F06F5}" dt="2021-04-07T05:53:42.922" v="4" actId="20577"/>
          <ac:spMkLst>
            <pc:docMk/>
            <pc:sldMk cId="2684546942" sldId="257"/>
            <ac:spMk id="3" creationId="{886258F5-90A5-EE41-B05C-73AE243A1CC5}"/>
          </ac:spMkLst>
        </pc:spChg>
      </pc:sldChg>
    </pc:docChg>
  </pc:docChgLst>
  <pc:docChgLst>
    <pc:chgData name="Mani Teja Varma Kucherlapati" userId="86ad4682-a070-4ca1-b0f7-dc51592428a2" providerId="ADAL" clId="{E5BBDF76-977E-47D9-B414-98E7FC782812}"/>
    <pc:docChg chg="addSld modSld">
      <pc:chgData name="Mani Teja Varma Kucherlapati" userId="86ad4682-a070-4ca1-b0f7-dc51592428a2" providerId="ADAL" clId="{E5BBDF76-977E-47D9-B414-98E7FC782812}" dt="2021-04-07T10:39:11.793" v="44" actId="1076"/>
      <pc:docMkLst>
        <pc:docMk/>
      </pc:docMkLst>
      <pc:sldChg chg="addSp delSp modSp add mod">
        <pc:chgData name="Mani Teja Varma Kucherlapati" userId="86ad4682-a070-4ca1-b0f7-dc51592428a2" providerId="ADAL" clId="{E5BBDF76-977E-47D9-B414-98E7FC782812}" dt="2021-04-07T10:39:11.793" v="44" actId="1076"/>
        <pc:sldMkLst>
          <pc:docMk/>
          <pc:sldMk cId="3621795110" sldId="289"/>
        </pc:sldMkLst>
        <pc:spChg chg="mod">
          <ac:chgData name="Mani Teja Varma Kucherlapati" userId="86ad4682-a070-4ca1-b0f7-dc51592428a2" providerId="ADAL" clId="{E5BBDF76-977E-47D9-B414-98E7FC782812}" dt="2021-04-07T10:39:11.793" v="44" actId="1076"/>
          <ac:spMkLst>
            <pc:docMk/>
            <pc:sldMk cId="3621795110" sldId="289"/>
            <ac:spMk id="6" creationId="{868A0EB0-F713-B742-8F47-F8F8628EE835}"/>
          </ac:spMkLst>
        </pc:spChg>
        <pc:picChg chg="add mod">
          <ac:chgData name="Mani Teja Varma Kucherlapati" userId="86ad4682-a070-4ca1-b0f7-dc51592428a2" providerId="ADAL" clId="{E5BBDF76-977E-47D9-B414-98E7FC782812}" dt="2021-04-07T10:38:41.334" v="4" actId="14100"/>
          <ac:picMkLst>
            <pc:docMk/>
            <pc:sldMk cId="3621795110" sldId="289"/>
            <ac:picMk id="3" creationId="{F70F7E1A-A0D9-43A6-85B9-E2075A9655B9}"/>
          </ac:picMkLst>
        </pc:picChg>
        <pc:picChg chg="del">
          <ac:chgData name="Mani Teja Varma Kucherlapati" userId="86ad4682-a070-4ca1-b0f7-dc51592428a2" providerId="ADAL" clId="{E5BBDF76-977E-47D9-B414-98E7FC782812}" dt="2021-04-07T10:38:33.303" v="1" actId="478"/>
          <ac:picMkLst>
            <pc:docMk/>
            <pc:sldMk cId="3621795110" sldId="289"/>
            <ac:picMk id="5" creationId="{548D3E42-96BA-7147-A8D9-447DCC7F2EBC}"/>
          </ac:picMkLst>
        </pc:picChg>
      </pc:sldChg>
    </pc:docChg>
  </pc:docChgLst>
  <pc:docChgLst>
    <pc:chgData name="Sourav Das" userId="S::sr213840@dal.ca::1482b546-8fe4-43db-ac5f-1212a7d48501" providerId="AD" clId="Web-{689D5A8E-FCAD-4AD3-A780-26610A67A649}"/>
    <pc:docChg chg="delSld">
      <pc:chgData name="Sourav Das" userId="S::sr213840@dal.ca::1482b546-8fe4-43db-ac5f-1212a7d48501" providerId="AD" clId="Web-{689D5A8E-FCAD-4AD3-A780-26610A67A649}" dt="2021-04-13T02:53:23.054" v="0"/>
      <pc:docMkLst>
        <pc:docMk/>
      </pc:docMkLst>
      <pc:sldChg chg="del">
        <pc:chgData name="Sourav Das" userId="S::sr213840@dal.ca::1482b546-8fe4-43db-ac5f-1212a7d48501" providerId="AD" clId="Web-{689D5A8E-FCAD-4AD3-A780-26610A67A649}" dt="2021-04-13T02:53:23.054" v="0"/>
        <pc:sldMkLst>
          <pc:docMk/>
          <pc:sldMk cId="1991124069" sldId="290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16D6C-8DEB-45DF-B099-DAB6E8028E5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17AF9FA-BE59-4B74-9A26-42A120896011}">
      <dgm:prSet/>
      <dgm:spPr/>
      <dgm:t>
        <a:bodyPr/>
        <a:lstStyle/>
        <a:p>
          <a:r>
            <a:rPr lang="en-US"/>
            <a:t>People don't know what to eat to stay fit</a:t>
          </a:r>
        </a:p>
      </dgm:t>
    </dgm:pt>
    <dgm:pt modelId="{D15EEC94-2795-49AB-B56E-1D2C2F4E4E35}" type="parTrans" cxnId="{42E9FBC3-31F3-483F-A317-ABC84AF71137}">
      <dgm:prSet/>
      <dgm:spPr/>
      <dgm:t>
        <a:bodyPr/>
        <a:lstStyle/>
        <a:p>
          <a:endParaRPr lang="en-US"/>
        </a:p>
      </dgm:t>
    </dgm:pt>
    <dgm:pt modelId="{D35A5E7F-5A5F-4D02-8975-EB49B3D19FB5}" type="sibTrans" cxnId="{42E9FBC3-31F3-483F-A317-ABC84AF71137}">
      <dgm:prSet/>
      <dgm:spPr/>
      <dgm:t>
        <a:bodyPr/>
        <a:lstStyle/>
        <a:p>
          <a:endParaRPr lang="en-US"/>
        </a:p>
      </dgm:t>
    </dgm:pt>
    <dgm:pt modelId="{5DBB4CAE-2013-48D8-9DBA-ACD617A9071D}">
      <dgm:prSet/>
      <dgm:spPr/>
      <dgm:t>
        <a:bodyPr/>
        <a:lstStyle/>
        <a:p>
          <a:r>
            <a:rPr lang="en-US"/>
            <a:t>People are too busy to stay fit and healthy</a:t>
          </a:r>
        </a:p>
      </dgm:t>
    </dgm:pt>
    <dgm:pt modelId="{30DCA53C-7D2E-4528-8603-1F3656D5010E}" type="parTrans" cxnId="{F0B8190B-0DE9-4BEF-B6D4-88E5FD70256F}">
      <dgm:prSet/>
      <dgm:spPr/>
      <dgm:t>
        <a:bodyPr/>
        <a:lstStyle/>
        <a:p>
          <a:endParaRPr lang="en-US"/>
        </a:p>
      </dgm:t>
    </dgm:pt>
    <dgm:pt modelId="{A2F05183-A0E0-458F-8167-08C95B951A4A}" type="sibTrans" cxnId="{F0B8190B-0DE9-4BEF-B6D4-88E5FD70256F}">
      <dgm:prSet/>
      <dgm:spPr/>
      <dgm:t>
        <a:bodyPr/>
        <a:lstStyle/>
        <a:p>
          <a:endParaRPr lang="en-US"/>
        </a:p>
      </dgm:t>
    </dgm:pt>
    <dgm:pt modelId="{7379CD61-7282-49BD-B6CE-CBEBC8B1D8B0}">
      <dgm:prSet/>
      <dgm:spPr/>
      <dgm:t>
        <a:bodyPr/>
        <a:lstStyle/>
        <a:p>
          <a:r>
            <a:rPr lang="en-US"/>
            <a:t>It's hard to know the nutrition value of each grocery item </a:t>
          </a:r>
        </a:p>
      </dgm:t>
    </dgm:pt>
    <dgm:pt modelId="{BFC288CE-C275-40DA-B37A-D21FC6EE7693}" type="parTrans" cxnId="{33DA9131-0538-4731-ABD3-965717121FB4}">
      <dgm:prSet/>
      <dgm:spPr/>
      <dgm:t>
        <a:bodyPr/>
        <a:lstStyle/>
        <a:p>
          <a:endParaRPr lang="en-US"/>
        </a:p>
      </dgm:t>
    </dgm:pt>
    <dgm:pt modelId="{D2BBC925-7127-4E99-88C0-D06F191BB868}" type="sibTrans" cxnId="{33DA9131-0538-4731-ABD3-965717121FB4}">
      <dgm:prSet/>
      <dgm:spPr/>
      <dgm:t>
        <a:bodyPr/>
        <a:lstStyle/>
        <a:p>
          <a:endParaRPr lang="en-US"/>
        </a:p>
      </dgm:t>
    </dgm:pt>
    <dgm:pt modelId="{E40CE16A-64A8-4E7F-987C-1A37C929174C}">
      <dgm:prSet/>
      <dgm:spPr/>
      <dgm:t>
        <a:bodyPr/>
        <a:lstStyle/>
        <a:p>
          <a:r>
            <a:rPr lang="en-US"/>
            <a:t>Meal Prepping is time-consuming</a:t>
          </a:r>
        </a:p>
      </dgm:t>
    </dgm:pt>
    <dgm:pt modelId="{C457A22F-6B24-49D5-9A68-6E544C12FD13}" type="parTrans" cxnId="{EC9AB239-98DB-40CB-9986-C2B1923D4CBA}">
      <dgm:prSet/>
      <dgm:spPr/>
      <dgm:t>
        <a:bodyPr/>
        <a:lstStyle/>
        <a:p>
          <a:endParaRPr lang="en-US"/>
        </a:p>
      </dgm:t>
    </dgm:pt>
    <dgm:pt modelId="{6EE253A3-F848-435C-BA7E-2EDB374ABA3B}" type="sibTrans" cxnId="{EC9AB239-98DB-40CB-9986-C2B1923D4CBA}">
      <dgm:prSet/>
      <dgm:spPr/>
      <dgm:t>
        <a:bodyPr/>
        <a:lstStyle/>
        <a:p>
          <a:endParaRPr lang="en-US"/>
        </a:p>
      </dgm:t>
    </dgm:pt>
    <dgm:pt modelId="{B25A9C63-1599-47DF-9ED8-058682388D7D}">
      <dgm:prSet/>
      <dgm:spPr/>
      <dgm:t>
        <a:bodyPr/>
        <a:lstStyle/>
        <a:p>
          <a:r>
            <a:rPr lang="en-US"/>
            <a:t>People are fed up with eating the same thing over and over</a:t>
          </a:r>
        </a:p>
      </dgm:t>
    </dgm:pt>
    <dgm:pt modelId="{CE4662CE-A0CB-4645-ACCD-066AE1631F9A}" type="parTrans" cxnId="{FE4C472B-1852-4802-859B-3A94BAE30DEA}">
      <dgm:prSet/>
      <dgm:spPr/>
      <dgm:t>
        <a:bodyPr/>
        <a:lstStyle/>
        <a:p>
          <a:endParaRPr lang="en-US"/>
        </a:p>
      </dgm:t>
    </dgm:pt>
    <dgm:pt modelId="{C4B2421E-20E7-49F3-B5DA-915148210BD6}" type="sibTrans" cxnId="{FE4C472B-1852-4802-859B-3A94BAE30DEA}">
      <dgm:prSet/>
      <dgm:spPr/>
      <dgm:t>
        <a:bodyPr/>
        <a:lstStyle/>
        <a:p>
          <a:endParaRPr lang="en-US"/>
        </a:p>
      </dgm:t>
    </dgm:pt>
    <dgm:pt modelId="{19FD8B66-D104-D442-AC86-665E2F16270B}" type="pres">
      <dgm:prSet presAssocID="{26E16D6C-8DEB-45DF-B099-DAB6E8028E5E}" presName="linear" presStyleCnt="0">
        <dgm:presLayoutVars>
          <dgm:animLvl val="lvl"/>
          <dgm:resizeHandles val="exact"/>
        </dgm:presLayoutVars>
      </dgm:prSet>
      <dgm:spPr/>
    </dgm:pt>
    <dgm:pt modelId="{3EA9D009-472A-704C-88DC-C12FF9D840EF}" type="pres">
      <dgm:prSet presAssocID="{E17AF9FA-BE59-4B74-9A26-42A12089601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137386-DE5E-9748-930E-5ED4AB02DEAB}" type="pres">
      <dgm:prSet presAssocID="{D35A5E7F-5A5F-4D02-8975-EB49B3D19FB5}" presName="spacer" presStyleCnt="0"/>
      <dgm:spPr/>
    </dgm:pt>
    <dgm:pt modelId="{3DBA4D6C-B3F5-1F45-9726-298EAB4370B1}" type="pres">
      <dgm:prSet presAssocID="{5DBB4CAE-2013-48D8-9DBA-ACD617A9071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9B64E34-3748-C247-8381-62927EF91F6A}" type="pres">
      <dgm:prSet presAssocID="{A2F05183-A0E0-458F-8167-08C95B951A4A}" presName="spacer" presStyleCnt="0"/>
      <dgm:spPr/>
    </dgm:pt>
    <dgm:pt modelId="{1794C466-7565-AA45-85F6-C191D9F93876}" type="pres">
      <dgm:prSet presAssocID="{7379CD61-7282-49BD-B6CE-CBEBC8B1D8B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5F35988-B05B-564A-9333-189D533C14C3}" type="pres">
      <dgm:prSet presAssocID="{D2BBC925-7127-4E99-88C0-D06F191BB868}" presName="spacer" presStyleCnt="0"/>
      <dgm:spPr/>
    </dgm:pt>
    <dgm:pt modelId="{EA58E2B2-5791-8E45-B4BE-96C21D04F7CE}" type="pres">
      <dgm:prSet presAssocID="{E40CE16A-64A8-4E7F-987C-1A37C92917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F0FEEF5-7519-8545-84DF-403A9169E9AF}" type="pres">
      <dgm:prSet presAssocID="{6EE253A3-F848-435C-BA7E-2EDB374ABA3B}" presName="spacer" presStyleCnt="0"/>
      <dgm:spPr/>
    </dgm:pt>
    <dgm:pt modelId="{33B10E1C-8E58-2243-BBF9-6FB5E190FEBD}" type="pres">
      <dgm:prSet presAssocID="{B25A9C63-1599-47DF-9ED8-058682388D7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0B8190B-0DE9-4BEF-B6D4-88E5FD70256F}" srcId="{26E16D6C-8DEB-45DF-B099-DAB6E8028E5E}" destId="{5DBB4CAE-2013-48D8-9DBA-ACD617A9071D}" srcOrd="1" destOrd="0" parTransId="{30DCA53C-7D2E-4528-8603-1F3656D5010E}" sibTransId="{A2F05183-A0E0-458F-8167-08C95B951A4A}"/>
    <dgm:cxn modelId="{1511E120-C3AA-5842-BF62-46F7A2CA6DC2}" type="presOf" srcId="{26E16D6C-8DEB-45DF-B099-DAB6E8028E5E}" destId="{19FD8B66-D104-D442-AC86-665E2F16270B}" srcOrd="0" destOrd="0" presId="urn:microsoft.com/office/officeart/2005/8/layout/vList2"/>
    <dgm:cxn modelId="{3446FC25-12B9-824A-BA5E-1468FBF13033}" type="presOf" srcId="{B25A9C63-1599-47DF-9ED8-058682388D7D}" destId="{33B10E1C-8E58-2243-BBF9-6FB5E190FEBD}" srcOrd="0" destOrd="0" presId="urn:microsoft.com/office/officeart/2005/8/layout/vList2"/>
    <dgm:cxn modelId="{FE4C472B-1852-4802-859B-3A94BAE30DEA}" srcId="{26E16D6C-8DEB-45DF-B099-DAB6E8028E5E}" destId="{B25A9C63-1599-47DF-9ED8-058682388D7D}" srcOrd="4" destOrd="0" parTransId="{CE4662CE-A0CB-4645-ACCD-066AE1631F9A}" sibTransId="{C4B2421E-20E7-49F3-B5DA-915148210BD6}"/>
    <dgm:cxn modelId="{33DA9131-0538-4731-ABD3-965717121FB4}" srcId="{26E16D6C-8DEB-45DF-B099-DAB6E8028E5E}" destId="{7379CD61-7282-49BD-B6CE-CBEBC8B1D8B0}" srcOrd="2" destOrd="0" parTransId="{BFC288CE-C275-40DA-B37A-D21FC6EE7693}" sibTransId="{D2BBC925-7127-4E99-88C0-D06F191BB868}"/>
    <dgm:cxn modelId="{C8B37A34-11BF-B94C-918F-3A2E3A97F39D}" type="presOf" srcId="{5DBB4CAE-2013-48D8-9DBA-ACD617A9071D}" destId="{3DBA4D6C-B3F5-1F45-9726-298EAB4370B1}" srcOrd="0" destOrd="0" presId="urn:microsoft.com/office/officeart/2005/8/layout/vList2"/>
    <dgm:cxn modelId="{EC9AB239-98DB-40CB-9986-C2B1923D4CBA}" srcId="{26E16D6C-8DEB-45DF-B099-DAB6E8028E5E}" destId="{E40CE16A-64A8-4E7F-987C-1A37C929174C}" srcOrd="3" destOrd="0" parTransId="{C457A22F-6B24-49D5-9A68-6E544C12FD13}" sibTransId="{6EE253A3-F848-435C-BA7E-2EDB374ABA3B}"/>
    <dgm:cxn modelId="{2137DE4B-5B4B-7A44-9365-5F926C235E87}" type="presOf" srcId="{7379CD61-7282-49BD-B6CE-CBEBC8B1D8B0}" destId="{1794C466-7565-AA45-85F6-C191D9F93876}" srcOrd="0" destOrd="0" presId="urn:microsoft.com/office/officeart/2005/8/layout/vList2"/>
    <dgm:cxn modelId="{C250A1A0-3638-CB44-AB51-B8550599CD22}" type="presOf" srcId="{E17AF9FA-BE59-4B74-9A26-42A120896011}" destId="{3EA9D009-472A-704C-88DC-C12FF9D840EF}" srcOrd="0" destOrd="0" presId="urn:microsoft.com/office/officeart/2005/8/layout/vList2"/>
    <dgm:cxn modelId="{38BE0EA5-519D-824F-83FD-2A8451259B29}" type="presOf" srcId="{E40CE16A-64A8-4E7F-987C-1A37C929174C}" destId="{EA58E2B2-5791-8E45-B4BE-96C21D04F7CE}" srcOrd="0" destOrd="0" presId="urn:microsoft.com/office/officeart/2005/8/layout/vList2"/>
    <dgm:cxn modelId="{42E9FBC3-31F3-483F-A317-ABC84AF71137}" srcId="{26E16D6C-8DEB-45DF-B099-DAB6E8028E5E}" destId="{E17AF9FA-BE59-4B74-9A26-42A120896011}" srcOrd="0" destOrd="0" parTransId="{D15EEC94-2795-49AB-B56E-1D2C2F4E4E35}" sibTransId="{D35A5E7F-5A5F-4D02-8975-EB49B3D19FB5}"/>
    <dgm:cxn modelId="{C5FE2560-6098-5444-96FA-AB82A250BB15}" type="presParOf" srcId="{19FD8B66-D104-D442-AC86-665E2F16270B}" destId="{3EA9D009-472A-704C-88DC-C12FF9D840EF}" srcOrd="0" destOrd="0" presId="urn:microsoft.com/office/officeart/2005/8/layout/vList2"/>
    <dgm:cxn modelId="{193073B0-180A-644A-B72B-E3D7BA91DAEC}" type="presParOf" srcId="{19FD8B66-D104-D442-AC86-665E2F16270B}" destId="{BD137386-DE5E-9748-930E-5ED4AB02DEAB}" srcOrd="1" destOrd="0" presId="urn:microsoft.com/office/officeart/2005/8/layout/vList2"/>
    <dgm:cxn modelId="{8817D126-34BB-9A4C-B6E6-2BD8EA1F1F89}" type="presParOf" srcId="{19FD8B66-D104-D442-AC86-665E2F16270B}" destId="{3DBA4D6C-B3F5-1F45-9726-298EAB4370B1}" srcOrd="2" destOrd="0" presId="urn:microsoft.com/office/officeart/2005/8/layout/vList2"/>
    <dgm:cxn modelId="{C5F62EF9-FE33-8A42-AD12-106D372B33A7}" type="presParOf" srcId="{19FD8B66-D104-D442-AC86-665E2F16270B}" destId="{E9B64E34-3748-C247-8381-62927EF91F6A}" srcOrd="3" destOrd="0" presId="urn:microsoft.com/office/officeart/2005/8/layout/vList2"/>
    <dgm:cxn modelId="{D427BFFE-9861-BC40-A129-8BEB85765806}" type="presParOf" srcId="{19FD8B66-D104-D442-AC86-665E2F16270B}" destId="{1794C466-7565-AA45-85F6-C191D9F93876}" srcOrd="4" destOrd="0" presId="urn:microsoft.com/office/officeart/2005/8/layout/vList2"/>
    <dgm:cxn modelId="{B45FCB35-ABAF-3E48-803E-7E63CD360BD7}" type="presParOf" srcId="{19FD8B66-D104-D442-AC86-665E2F16270B}" destId="{D5F35988-B05B-564A-9333-189D533C14C3}" srcOrd="5" destOrd="0" presId="urn:microsoft.com/office/officeart/2005/8/layout/vList2"/>
    <dgm:cxn modelId="{34E06B33-3879-6A43-BF63-0E7F9FE2579D}" type="presParOf" srcId="{19FD8B66-D104-D442-AC86-665E2F16270B}" destId="{EA58E2B2-5791-8E45-B4BE-96C21D04F7CE}" srcOrd="6" destOrd="0" presId="urn:microsoft.com/office/officeart/2005/8/layout/vList2"/>
    <dgm:cxn modelId="{D42F8BDC-0256-BE41-A873-A7BF4FFE3525}" type="presParOf" srcId="{19FD8B66-D104-D442-AC86-665E2F16270B}" destId="{AF0FEEF5-7519-8545-84DF-403A9169E9AF}" srcOrd="7" destOrd="0" presId="urn:microsoft.com/office/officeart/2005/8/layout/vList2"/>
    <dgm:cxn modelId="{8A80D714-71B9-884F-8E67-7DAB59FBBF6B}" type="presParOf" srcId="{19FD8B66-D104-D442-AC86-665E2F16270B}" destId="{33B10E1C-8E58-2243-BBF9-6FB5E190FEB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E446F1-5F81-4478-B584-07A917BF50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D2AE83-3CB1-4EF0-AC94-772307B3CA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/>
              <a:cs typeface="Arial"/>
            </a:rPr>
            <a:t>Provides people with nutrient information and analysis</a:t>
          </a:r>
          <a:endParaRPr lang="en-US"/>
        </a:p>
      </dgm:t>
    </dgm:pt>
    <dgm:pt modelId="{5FF99804-2CA7-4FB6-8B17-6514A7AEF918}" type="parTrans" cxnId="{D17261E2-1032-45A1-996D-E82E3F4BD813}">
      <dgm:prSet/>
      <dgm:spPr/>
      <dgm:t>
        <a:bodyPr/>
        <a:lstStyle/>
        <a:p>
          <a:endParaRPr lang="en-US"/>
        </a:p>
      </dgm:t>
    </dgm:pt>
    <dgm:pt modelId="{254A9349-8A24-4F21-8551-3C4255BF84B7}" type="sibTrans" cxnId="{D17261E2-1032-45A1-996D-E82E3F4BD813}">
      <dgm:prSet/>
      <dgm:spPr/>
      <dgm:t>
        <a:bodyPr/>
        <a:lstStyle/>
        <a:p>
          <a:endParaRPr lang="en-US"/>
        </a:p>
      </dgm:t>
    </dgm:pt>
    <dgm:pt modelId="{BDB5FD7A-BFAD-40D4-B69E-7DEFDC99B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/>
              <a:ea typeface="+mn-lt"/>
              <a:cs typeface="Arial"/>
            </a:rPr>
            <a:t>Saves time planning and buying your food</a:t>
          </a:r>
          <a:endParaRPr lang="en-US"/>
        </a:p>
      </dgm:t>
    </dgm:pt>
    <dgm:pt modelId="{84CD0CEF-A280-42D9-BF4F-EEFECE9084FD}" type="parTrans" cxnId="{7A490B1E-0C69-4A48-A0F7-0AAEAB358472}">
      <dgm:prSet/>
      <dgm:spPr/>
      <dgm:t>
        <a:bodyPr/>
        <a:lstStyle/>
        <a:p>
          <a:endParaRPr lang="en-US"/>
        </a:p>
      </dgm:t>
    </dgm:pt>
    <dgm:pt modelId="{629DBA35-F4B0-4B7A-9A2B-19A48A00A829}" type="sibTrans" cxnId="{7A490B1E-0C69-4A48-A0F7-0AAEAB358472}">
      <dgm:prSet/>
      <dgm:spPr/>
      <dgm:t>
        <a:bodyPr/>
        <a:lstStyle/>
        <a:p>
          <a:endParaRPr lang="en-US"/>
        </a:p>
      </dgm:t>
    </dgm:pt>
    <dgm:pt modelId="{B8AAB0C5-DA58-470E-8B48-37C995317C4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rial"/>
              <a:ea typeface="+mn-lt"/>
              <a:cs typeface="Arial"/>
            </a:rPr>
            <a:t>Providing the local availability of good food helps people eat better and more interesting food</a:t>
          </a:r>
        </a:p>
      </dgm:t>
    </dgm:pt>
    <dgm:pt modelId="{955C9512-F11C-47C3-9912-142D88D545A5}" type="parTrans" cxnId="{41C769B2-53EF-4552-B11D-E396E9DEC7BC}">
      <dgm:prSet/>
      <dgm:spPr/>
      <dgm:t>
        <a:bodyPr/>
        <a:lstStyle/>
        <a:p>
          <a:endParaRPr lang="en-US"/>
        </a:p>
      </dgm:t>
    </dgm:pt>
    <dgm:pt modelId="{3862F1C1-A0AA-4E2C-A4E8-5B312A1691BC}" type="sibTrans" cxnId="{41C769B2-53EF-4552-B11D-E396E9DEC7BC}">
      <dgm:prSet/>
      <dgm:spPr/>
      <dgm:t>
        <a:bodyPr/>
        <a:lstStyle/>
        <a:p>
          <a:endParaRPr lang="en-US"/>
        </a:p>
      </dgm:t>
    </dgm:pt>
    <dgm:pt modelId="{8C1973A6-796B-44C2-86DA-7CCF52897560}" type="pres">
      <dgm:prSet presAssocID="{38E446F1-5F81-4478-B584-07A917BF5006}" presName="root" presStyleCnt="0">
        <dgm:presLayoutVars>
          <dgm:dir/>
          <dgm:resizeHandles val="exact"/>
        </dgm:presLayoutVars>
      </dgm:prSet>
      <dgm:spPr/>
    </dgm:pt>
    <dgm:pt modelId="{B0F8B8E3-569A-4B4B-95D3-63F40F95DF84}" type="pres">
      <dgm:prSet presAssocID="{58D2AE83-3CB1-4EF0-AC94-772307B3CAF5}" presName="compNode" presStyleCnt="0"/>
      <dgm:spPr/>
    </dgm:pt>
    <dgm:pt modelId="{69665FC1-613D-4FE6-A6B3-D6915593A799}" type="pres">
      <dgm:prSet presAssocID="{58D2AE83-3CB1-4EF0-AC94-772307B3CAF5}" presName="bgRect" presStyleLbl="bgShp" presStyleIdx="0" presStyleCnt="3"/>
      <dgm:spPr/>
    </dgm:pt>
    <dgm:pt modelId="{D4D93DD5-5379-4AD5-BD1D-2D5D3D7B8DD6}" type="pres">
      <dgm:prSet presAssocID="{58D2AE83-3CB1-4EF0-AC94-772307B3CA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AECDC89B-FF93-4B50-A0E8-115852EFC7B9}" type="pres">
      <dgm:prSet presAssocID="{58D2AE83-3CB1-4EF0-AC94-772307B3CAF5}" presName="spaceRect" presStyleCnt="0"/>
      <dgm:spPr/>
    </dgm:pt>
    <dgm:pt modelId="{DFEFBB95-CB38-4278-B853-558D3AEC868E}" type="pres">
      <dgm:prSet presAssocID="{58D2AE83-3CB1-4EF0-AC94-772307B3CAF5}" presName="parTx" presStyleLbl="revTx" presStyleIdx="0" presStyleCnt="3">
        <dgm:presLayoutVars>
          <dgm:chMax val="0"/>
          <dgm:chPref val="0"/>
        </dgm:presLayoutVars>
      </dgm:prSet>
      <dgm:spPr/>
    </dgm:pt>
    <dgm:pt modelId="{573A9EB7-9502-4AC6-87FA-73F96829F6BF}" type="pres">
      <dgm:prSet presAssocID="{254A9349-8A24-4F21-8551-3C4255BF84B7}" presName="sibTrans" presStyleCnt="0"/>
      <dgm:spPr/>
    </dgm:pt>
    <dgm:pt modelId="{BCAF228C-9EC0-4B25-AE0A-F228519169D0}" type="pres">
      <dgm:prSet presAssocID="{B8AAB0C5-DA58-470E-8B48-37C995317C4F}" presName="compNode" presStyleCnt="0"/>
      <dgm:spPr/>
    </dgm:pt>
    <dgm:pt modelId="{DA0E3EB0-B546-46CE-B176-5FCE4DE0EDC5}" type="pres">
      <dgm:prSet presAssocID="{B8AAB0C5-DA58-470E-8B48-37C995317C4F}" presName="bgRect" presStyleLbl="bgShp" presStyleIdx="1" presStyleCnt="3"/>
      <dgm:spPr/>
    </dgm:pt>
    <dgm:pt modelId="{6697F88E-5845-402F-A419-5A5D79AE7ADC}" type="pres">
      <dgm:prSet presAssocID="{B8AAB0C5-DA58-470E-8B48-37C995317C4F}" presName="iconRect" presStyleLbl="node1" presStyleIdx="1" presStyleCnt="3"/>
      <dgm:spPr/>
    </dgm:pt>
    <dgm:pt modelId="{B9A24998-76B1-43AA-BCAC-2B28BB6040C5}" type="pres">
      <dgm:prSet presAssocID="{B8AAB0C5-DA58-470E-8B48-37C995317C4F}" presName="spaceRect" presStyleCnt="0"/>
      <dgm:spPr/>
    </dgm:pt>
    <dgm:pt modelId="{04AC04BE-1602-45EC-A3FC-B078D2FE0536}" type="pres">
      <dgm:prSet presAssocID="{B8AAB0C5-DA58-470E-8B48-37C995317C4F}" presName="parTx" presStyleLbl="revTx" presStyleIdx="1" presStyleCnt="3">
        <dgm:presLayoutVars>
          <dgm:chMax val="0"/>
          <dgm:chPref val="0"/>
        </dgm:presLayoutVars>
      </dgm:prSet>
      <dgm:spPr/>
    </dgm:pt>
    <dgm:pt modelId="{528CA15B-C711-4C61-A071-9FDC6A20CB9F}" type="pres">
      <dgm:prSet presAssocID="{3862F1C1-A0AA-4E2C-A4E8-5B312A1691BC}" presName="sibTrans" presStyleCnt="0"/>
      <dgm:spPr/>
    </dgm:pt>
    <dgm:pt modelId="{E94D0626-7716-4469-8A52-7404631525C0}" type="pres">
      <dgm:prSet presAssocID="{BDB5FD7A-BFAD-40D4-B69E-7DEFDC99BF5B}" presName="compNode" presStyleCnt="0"/>
      <dgm:spPr/>
    </dgm:pt>
    <dgm:pt modelId="{0721C241-FD42-4829-A205-19495B1B427D}" type="pres">
      <dgm:prSet presAssocID="{BDB5FD7A-BFAD-40D4-B69E-7DEFDC99BF5B}" presName="bgRect" presStyleLbl="bgShp" presStyleIdx="2" presStyleCnt="3"/>
      <dgm:spPr/>
    </dgm:pt>
    <dgm:pt modelId="{5334DC16-5698-4ADE-B438-538B00DA02B3}" type="pres">
      <dgm:prSet presAssocID="{BDB5FD7A-BFAD-40D4-B69E-7DEFDC99BF5B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547D3FEB-AB17-49F4-AD0E-2387E016B12F}" type="pres">
      <dgm:prSet presAssocID="{BDB5FD7A-BFAD-40D4-B69E-7DEFDC99BF5B}" presName="spaceRect" presStyleCnt="0"/>
      <dgm:spPr/>
    </dgm:pt>
    <dgm:pt modelId="{6D08A7CF-0500-40D8-965D-C591CF758071}" type="pres">
      <dgm:prSet presAssocID="{BDB5FD7A-BFAD-40D4-B69E-7DEFDC99BF5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A1B309-648E-46AD-8055-DC6D7C0B5201}" type="presOf" srcId="{58D2AE83-3CB1-4EF0-AC94-772307B3CAF5}" destId="{DFEFBB95-CB38-4278-B853-558D3AEC868E}" srcOrd="0" destOrd="0" presId="urn:microsoft.com/office/officeart/2018/2/layout/IconVerticalSolidList"/>
    <dgm:cxn modelId="{7A490B1E-0C69-4A48-A0F7-0AAEAB358472}" srcId="{38E446F1-5F81-4478-B584-07A917BF5006}" destId="{BDB5FD7A-BFAD-40D4-B69E-7DEFDC99BF5B}" srcOrd="2" destOrd="0" parTransId="{84CD0CEF-A280-42D9-BF4F-EEFECE9084FD}" sibTransId="{629DBA35-F4B0-4B7A-9A2B-19A48A00A829}"/>
    <dgm:cxn modelId="{D5F47B5F-5400-5B48-9AA7-60A905141A44}" type="presOf" srcId="{38E446F1-5F81-4478-B584-07A917BF5006}" destId="{8C1973A6-796B-44C2-86DA-7CCF52897560}" srcOrd="0" destOrd="0" presId="urn:microsoft.com/office/officeart/2018/2/layout/IconVerticalSolidList"/>
    <dgm:cxn modelId="{2C758450-B017-4123-90E9-11555E6FF872}" type="presOf" srcId="{BDB5FD7A-BFAD-40D4-B69E-7DEFDC99BF5B}" destId="{6D08A7CF-0500-40D8-965D-C591CF758071}" srcOrd="0" destOrd="0" presId="urn:microsoft.com/office/officeart/2018/2/layout/IconVerticalSolidList"/>
    <dgm:cxn modelId="{FFF345A2-D165-490A-B0EA-A9BA43DEEACE}" type="presOf" srcId="{B8AAB0C5-DA58-470E-8B48-37C995317C4F}" destId="{04AC04BE-1602-45EC-A3FC-B078D2FE0536}" srcOrd="0" destOrd="0" presId="urn:microsoft.com/office/officeart/2018/2/layout/IconVerticalSolidList"/>
    <dgm:cxn modelId="{41C769B2-53EF-4552-B11D-E396E9DEC7BC}" srcId="{38E446F1-5F81-4478-B584-07A917BF5006}" destId="{B8AAB0C5-DA58-470E-8B48-37C995317C4F}" srcOrd="1" destOrd="0" parTransId="{955C9512-F11C-47C3-9912-142D88D545A5}" sibTransId="{3862F1C1-A0AA-4E2C-A4E8-5B312A1691BC}"/>
    <dgm:cxn modelId="{D17261E2-1032-45A1-996D-E82E3F4BD813}" srcId="{38E446F1-5F81-4478-B584-07A917BF5006}" destId="{58D2AE83-3CB1-4EF0-AC94-772307B3CAF5}" srcOrd="0" destOrd="0" parTransId="{5FF99804-2CA7-4FB6-8B17-6514A7AEF918}" sibTransId="{254A9349-8A24-4F21-8551-3C4255BF84B7}"/>
    <dgm:cxn modelId="{D3E7971B-D13F-4ABD-81D3-2BC7A5B06C7C}" type="presParOf" srcId="{8C1973A6-796B-44C2-86DA-7CCF52897560}" destId="{B0F8B8E3-569A-4B4B-95D3-63F40F95DF84}" srcOrd="0" destOrd="0" presId="urn:microsoft.com/office/officeart/2018/2/layout/IconVerticalSolidList"/>
    <dgm:cxn modelId="{1F05683F-6AA7-44F4-8D67-D56FFA8D7138}" type="presParOf" srcId="{B0F8B8E3-569A-4B4B-95D3-63F40F95DF84}" destId="{69665FC1-613D-4FE6-A6B3-D6915593A799}" srcOrd="0" destOrd="0" presId="urn:microsoft.com/office/officeart/2018/2/layout/IconVerticalSolidList"/>
    <dgm:cxn modelId="{93570E48-EA8C-459D-B832-76D557E7C5CE}" type="presParOf" srcId="{B0F8B8E3-569A-4B4B-95D3-63F40F95DF84}" destId="{D4D93DD5-5379-4AD5-BD1D-2D5D3D7B8DD6}" srcOrd="1" destOrd="0" presId="urn:microsoft.com/office/officeart/2018/2/layout/IconVerticalSolidList"/>
    <dgm:cxn modelId="{450E1C71-7C61-45CF-AD0A-B58CF5405742}" type="presParOf" srcId="{B0F8B8E3-569A-4B4B-95D3-63F40F95DF84}" destId="{AECDC89B-FF93-4B50-A0E8-115852EFC7B9}" srcOrd="2" destOrd="0" presId="urn:microsoft.com/office/officeart/2018/2/layout/IconVerticalSolidList"/>
    <dgm:cxn modelId="{CA1CAA7E-BAFC-4E71-86E0-105EDFC53151}" type="presParOf" srcId="{B0F8B8E3-569A-4B4B-95D3-63F40F95DF84}" destId="{DFEFBB95-CB38-4278-B853-558D3AEC868E}" srcOrd="3" destOrd="0" presId="urn:microsoft.com/office/officeart/2018/2/layout/IconVerticalSolidList"/>
    <dgm:cxn modelId="{10780225-F481-4F58-8601-6C49F3B55C04}" type="presParOf" srcId="{8C1973A6-796B-44C2-86DA-7CCF52897560}" destId="{573A9EB7-9502-4AC6-87FA-73F96829F6BF}" srcOrd="1" destOrd="0" presId="urn:microsoft.com/office/officeart/2018/2/layout/IconVerticalSolidList"/>
    <dgm:cxn modelId="{53E43472-FB40-4ECD-B707-23A80C17D928}" type="presParOf" srcId="{8C1973A6-796B-44C2-86DA-7CCF52897560}" destId="{BCAF228C-9EC0-4B25-AE0A-F228519169D0}" srcOrd="2" destOrd="0" presId="urn:microsoft.com/office/officeart/2018/2/layout/IconVerticalSolidList"/>
    <dgm:cxn modelId="{83FE740B-8EA6-4AD5-82EF-17A94A15973D}" type="presParOf" srcId="{BCAF228C-9EC0-4B25-AE0A-F228519169D0}" destId="{DA0E3EB0-B546-46CE-B176-5FCE4DE0EDC5}" srcOrd="0" destOrd="0" presId="urn:microsoft.com/office/officeart/2018/2/layout/IconVerticalSolidList"/>
    <dgm:cxn modelId="{BBD0B4A5-BC76-473D-9463-3A007C62969B}" type="presParOf" srcId="{BCAF228C-9EC0-4B25-AE0A-F228519169D0}" destId="{6697F88E-5845-402F-A419-5A5D79AE7ADC}" srcOrd="1" destOrd="0" presId="urn:microsoft.com/office/officeart/2018/2/layout/IconVerticalSolidList"/>
    <dgm:cxn modelId="{96620BD6-74E3-45DF-809A-2B5D31BD0A0E}" type="presParOf" srcId="{BCAF228C-9EC0-4B25-AE0A-F228519169D0}" destId="{B9A24998-76B1-43AA-BCAC-2B28BB6040C5}" srcOrd="2" destOrd="0" presId="urn:microsoft.com/office/officeart/2018/2/layout/IconVerticalSolidList"/>
    <dgm:cxn modelId="{AC42FC1D-C975-4198-8069-993EF5961794}" type="presParOf" srcId="{BCAF228C-9EC0-4B25-AE0A-F228519169D0}" destId="{04AC04BE-1602-45EC-A3FC-B078D2FE0536}" srcOrd="3" destOrd="0" presId="urn:microsoft.com/office/officeart/2018/2/layout/IconVerticalSolidList"/>
    <dgm:cxn modelId="{602C602C-2DA6-4204-9CCE-4FFAD5F448B0}" type="presParOf" srcId="{8C1973A6-796B-44C2-86DA-7CCF52897560}" destId="{528CA15B-C711-4C61-A071-9FDC6A20CB9F}" srcOrd="3" destOrd="0" presId="urn:microsoft.com/office/officeart/2018/2/layout/IconVerticalSolidList"/>
    <dgm:cxn modelId="{DA0368A1-1513-45CF-9244-9EE6D1653A35}" type="presParOf" srcId="{8C1973A6-796B-44C2-86DA-7CCF52897560}" destId="{E94D0626-7716-4469-8A52-7404631525C0}" srcOrd="4" destOrd="0" presId="urn:microsoft.com/office/officeart/2018/2/layout/IconVerticalSolidList"/>
    <dgm:cxn modelId="{566FA325-5207-4509-9FF6-52F8C5114CAA}" type="presParOf" srcId="{E94D0626-7716-4469-8A52-7404631525C0}" destId="{0721C241-FD42-4829-A205-19495B1B427D}" srcOrd="0" destOrd="0" presId="urn:microsoft.com/office/officeart/2018/2/layout/IconVerticalSolidList"/>
    <dgm:cxn modelId="{C5770D5D-517D-4FCA-A2DC-C414E269B09D}" type="presParOf" srcId="{E94D0626-7716-4469-8A52-7404631525C0}" destId="{5334DC16-5698-4ADE-B438-538B00DA02B3}" srcOrd="1" destOrd="0" presId="urn:microsoft.com/office/officeart/2018/2/layout/IconVerticalSolidList"/>
    <dgm:cxn modelId="{8D7079E4-B972-46B3-BAAA-DC8D884CB8C7}" type="presParOf" srcId="{E94D0626-7716-4469-8A52-7404631525C0}" destId="{547D3FEB-AB17-49F4-AD0E-2387E016B12F}" srcOrd="2" destOrd="0" presId="urn:microsoft.com/office/officeart/2018/2/layout/IconVerticalSolidList"/>
    <dgm:cxn modelId="{A5E6D821-EFA7-4E4A-89A9-474D589942D5}" type="presParOf" srcId="{E94D0626-7716-4469-8A52-7404631525C0}" destId="{6D08A7CF-0500-40D8-965D-C591CF7580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2604C2-1C32-4346-B77A-F5892E30BE1A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653311C-6572-4A65-849A-736AE4CAE38A}">
      <dgm:prSet/>
      <dgm:spPr/>
      <dgm:t>
        <a:bodyPr/>
        <a:lstStyle/>
        <a:p>
          <a:r>
            <a:rPr lang="en-US"/>
            <a:t>Body Builder</a:t>
          </a:r>
        </a:p>
      </dgm:t>
    </dgm:pt>
    <dgm:pt modelId="{6315F9E3-CEE8-4308-8D47-B042724D568E}" type="parTrans" cxnId="{F1447800-F199-437F-AA9E-9AC63645FE19}">
      <dgm:prSet/>
      <dgm:spPr/>
      <dgm:t>
        <a:bodyPr/>
        <a:lstStyle/>
        <a:p>
          <a:endParaRPr lang="en-US"/>
        </a:p>
      </dgm:t>
    </dgm:pt>
    <dgm:pt modelId="{9BB0527B-C3E1-49DA-9488-09FB7554F8D8}" type="sibTrans" cxnId="{F1447800-F199-437F-AA9E-9AC63645FE19}">
      <dgm:prSet/>
      <dgm:spPr/>
      <dgm:t>
        <a:bodyPr/>
        <a:lstStyle/>
        <a:p>
          <a:endParaRPr lang="en-US"/>
        </a:p>
      </dgm:t>
    </dgm:pt>
    <dgm:pt modelId="{CF479A0B-FFDA-4139-9266-CBB2D50A599D}">
      <dgm:prSet/>
      <dgm:spPr/>
      <dgm:t>
        <a:bodyPr/>
        <a:lstStyle/>
        <a:p>
          <a:r>
            <a:rPr lang="en-US"/>
            <a:t>Young Professional</a:t>
          </a:r>
        </a:p>
      </dgm:t>
    </dgm:pt>
    <dgm:pt modelId="{9742E546-90E5-4D03-B496-3F65775142B5}" type="parTrans" cxnId="{4796644C-1BEA-49A9-8D58-1B6A817807A0}">
      <dgm:prSet/>
      <dgm:spPr/>
      <dgm:t>
        <a:bodyPr/>
        <a:lstStyle/>
        <a:p>
          <a:endParaRPr lang="en-US"/>
        </a:p>
      </dgm:t>
    </dgm:pt>
    <dgm:pt modelId="{983A9E58-3EEB-4404-89DE-F741BCC31C8C}" type="sibTrans" cxnId="{4796644C-1BEA-49A9-8D58-1B6A817807A0}">
      <dgm:prSet/>
      <dgm:spPr/>
      <dgm:t>
        <a:bodyPr/>
        <a:lstStyle/>
        <a:p>
          <a:endParaRPr lang="en-US"/>
        </a:p>
      </dgm:t>
    </dgm:pt>
    <dgm:pt modelId="{42004A49-F091-47C2-8F22-BBECE9BDEA6F}">
      <dgm:prSet/>
      <dgm:spPr/>
      <dgm:t>
        <a:bodyPr/>
        <a:lstStyle/>
        <a:p>
          <a:r>
            <a:rPr lang="en-US"/>
            <a:t>Entrepreneurs</a:t>
          </a:r>
        </a:p>
      </dgm:t>
    </dgm:pt>
    <dgm:pt modelId="{7E001F99-AF1F-44ED-B0FD-BB7875638F59}" type="parTrans" cxnId="{E57EA58C-37DB-485A-9B3E-63AC6EB17A70}">
      <dgm:prSet/>
      <dgm:spPr/>
      <dgm:t>
        <a:bodyPr/>
        <a:lstStyle/>
        <a:p>
          <a:endParaRPr lang="en-US"/>
        </a:p>
      </dgm:t>
    </dgm:pt>
    <dgm:pt modelId="{E1439A1F-9EA9-41F9-9E79-A38D81B13920}" type="sibTrans" cxnId="{E57EA58C-37DB-485A-9B3E-63AC6EB17A70}">
      <dgm:prSet/>
      <dgm:spPr/>
      <dgm:t>
        <a:bodyPr/>
        <a:lstStyle/>
        <a:p>
          <a:endParaRPr lang="en-US"/>
        </a:p>
      </dgm:t>
    </dgm:pt>
    <dgm:pt modelId="{E6AB69DC-D5AF-4ADB-8CF4-FCC608A9BF85}">
      <dgm:prSet/>
      <dgm:spPr/>
      <dgm:t>
        <a:bodyPr/>
        <a:lstStyle/>
        <a:p>
          <a:r>
            <a:rPr lang="en-US"/>
            <a:t>Students</a:t>
          </a:r>
        </a:p>
      </dgm:t>
    </dgm:pt>
    <dgm:pt modelId="{9E4BA696-1EFB-4EED-B216-60946946CA9F}" type="parTrans" cxnId="{38B97C1A-C697-440C-9CC8-DF8FC7070DB8}">
      <dgm:prSet/>
      <dgm:spPr/>
      <dgm:t>
        <a:bodyPr/>
        <a:lstStyle/>
        <a:p>
          <a:endParaRPr lang="en-US"/>
        </a:p>
      </dgm:t>
    </dgm:pt>
    <dgm:pt modelId="{75B61393-40C4-4ECC-9D14-89BC69FA2943}" type="sibTrans" cxnId="{38B97C1A-C697-440C-9CC8-DF8FC7070DB8}">
      <dgm:prSet/>
      <dgm:spPr/>
      <dgm:t>
        <a:bodyPr/>
        <a:lstStyle/>
        <a:p>
          <a:endParaRPr lang="en-US"/>
        </a:p>
      </dgm:t>
    </dgm:pt>
    <dgm:pt modelId="{853D0796-56EC-9D4C-AFD3-EC506E1AE79D}" type="pres">
      <dgm:prSet presAssocID="{B72604C2-1C32-4346-B77A-F5892E30BE1A}" presName="matrix" presStyleCnt="0">
        <dgm:presLayoutVars>
          <dgm:chMax val="1"/>
          <dgm:dir/>
          <dgm:resizeHandles val="exact"/>
        </dgm:presLayoutVars>
      </dgm:prSet>
      <dgm:spPr/>
    </dgm:pt>
    <dgm:pt modelId="{6F384E13-433B-1D48-B965-0DE841654716}" type="pres">
      <dgm:prSet presAssocID="{B72604C2-1C32-4346-B77A-F5892E30BE1A}" presName="diamond" presStyleLbl="bgShp" presStyleIdx="0" presStyleCnt="1"/>
      <dgm:spPr/>
    </dgm:pt>
    <dgm:pt modelId="{E4C90A3A-33EA-0144-AE61-27B8645759BC}" type="pres">
      <dgm:prSet presAssocID="{B72604C2-1C32-4346-B77A-F5892E30BE1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DE8BDC6-6EEF-7445-B741-DA5C0927BB0E}" type="pres">
      <dgm:prSet presAssocID="{B72604C2-1C32-4346-B77A-F5892E30BE1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45F1A-35A9-9848-8C85-9A63576BBE0A}" type="pres">
      <dgm:prSet presAssocID="{B72604C2-1C32-4346-B77A-F5892E30BE1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BFCADF8-9AE3-3E4F-A915-4E5D59B43A04}" type="pres">
      <dgm:prSet presAssocID="{B72604C2-1C32-4346-B77A-F5892E30BE1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1447800-F199-437F-AA9E-9AC63645FE19}" srcId="{B72604C2-1C32-4346-B77A-F5892E30BE1A}" destId="{9653311C-6572-4A65-849A-736AE4CAE38A}" srcOrd="0" destOrd="0" parTransId="{6315F9E3-CEE8-4308-8D47-B042724D568E}" sibTransId="{9BB0527B-C3E1-49DA-9488-09FB7554F8D8}"/>
    <dgm:cxn modelId="{38B97C1A-C697-440C-9CC8-DF8FC7070DB8}" srcId="{B72604C2-1C32-4346-B77A-F5892E30BE1A}" destId="{E6AB69DC-D5AF-4ADB-8CF4-FCC608A9BF85}" srcOrd="3" destOrd="0" parTransId="{9E4BA696-1EFB-4EED-B216-60946946CA9F}" sibTransId="{75B61393-40C4-4ECC-9D14-89BC69FA2943}"/>
    <dgm:cxn modelId="{364EEB45-1BDC-8645-9A6D-4E222176DDBD}" type="presOf" srcId="{9653311C-6572-4A65-849A-736AE4CAE38A}" destId="{E4C90A3A-33EA-0144-AE61-27B8645759BC}" srcOrd="0" destOrd="0" presId="urn:microsoft.com/office/officeart/2005/8/layout/matrix3"/>
    <dgm:cxn modelId="{4796644C-1BEA-49A9-8D58-1B6A817807A0}" srcId="{B72604C2-1C32-4346-B77A-F5892E30BE1A}" destId="{CF479A0B-FFDA-4139-9266-CBB2D50A599D}" srcOrd="1" destOrd="0" parTransId="{9742E546-90E5-4D03-B496-3F65775142B5}" sibTransId="{983A9E58-3EEB-4404-89DE-F741BCC31C8C}"/>
    <dgm:cxn modelId="{A8ABAC8B-0A20-C448-AF34-3318E454DFA2}" type="presOf" srcId="{CF479A0B-FFDA-4139-9266-CBB2D50A599D}" destId="{4DE8BDC6-6EEF-7445-B741-DA5C0927BB0E}" srcOrd="0" destOrd="0" presId="urn:microsoft.com/office/officeart/2005/8/layout/matrix3"/>
    <dgm:cxn modelId="{E57EA58C-37DB-485A-9B3E-63AC6EB17A70}" srcId="{B72604C2-1C32-4346-B77A-F5892E30BE1A}" destId="{42004A49-F091-47C2-8F22-BBECE9BDEA6F}" srcOrd="2" destOrd="0" parTransId="{7E001F99-AF1F-44ED-B0FD-BB7875638F59}" sibTransId="{E1439A1F-9EA9-41F9-9E79-A38D81B13920}"/>
    <dgm:cxn modelId="{504281A5-C142-F74D-83BB-0BC0D1A8EA59}" type="presOf" srcId="{E6AB69DC-D5AF-4ADB-8CF4-FCC608A9BF85}" destId="{5BFCADF8-9AE3-3E4F-A915-4E5D59B43A04}" srcOrd="0" destOrd="0" presId="urn:microsoft.com/office/officeart/2005/8/layout/matrix3"/>
    <dgm:cxn modelId="{873EEFA7-17AB-0B45-ADF9-51ADDDB08E50}" type="presOf" srcId="{B72604C2-1C32-4346-B77A-F5892E30BE1A}" destId="{853D0796-56EC-9D4C-AFD3-EC506E1AE79D}" srcOrd="0" destOrd="0" presId="urn:microsoft.com/office/officeart/2005/8/layout/matrix3"/>
    <dgm:cxn modelId="{D05778CE-5750-8240-BA84-33EEDE2C88FA}" type="presOf" srcId="{42004A49-F091-47C2-8F22-BBECE9BDEA6F}" destId="{38445F1A-35A9-9848-8C85-9A63576BBE0A}" srcOrd="0" destOrd="0" presId="urn:microsoft.com/office/officeart/2005/8/layout/matrix3"/>
    <dgm:cxn modelId="{E3D04879-20DD-6942-807E-BF27DCD4FD5F}" type="presParOf" srcId="{853D0796-56EC-9D4C-AFD3-EC506E1AE79D}" destId="{6F384E13-433B-1D48-B965-0DE841654716}" srcOrd="0" destOrd="0" presId="urn:microsoft.com/office/officeart/2005/8/layout/matrix3"/>
    <dgm:cxn modelId="{9F8CDBAF-55DD-3E4A-A22B-46104196639F}" type="presParOf" srcId="{853D0796-56EC-9D4C-AFD3-EC506E1AE79D}" destId="{E4C90A3A-33EA-0144-AE61-27B8645759BC}" srcOrd="1" destOrd="0" presId="urn:microsoft.com/office/officeart/2005/8/layout/matrix3"/>
    <dgm:cxn modelId="{A98A4B32-C12A-834D-9621-CF3D6CD48417}" type="presParOf" srcId="{853D0796-56EC-9D4C-AFD3-EC506E1AE79D}" destId="{4DE8BDC6-6EEF-7445-B741-DA5C0927BB0E}" srcOrd="2" destOrd="0" presId="urn:microsoft.com/office/officeart/2005/8/layout/matrix3"/>
    <dgm:cxn modelId="{5336B8C7-967B-A148-A2C5-C50578E67671}" type="presParOf" srcId="{853D0796-56EC-9D4C-AFD3-EC506E1AE79D}" destId="{38445F1A-35A9-9848-8C85-9A63576BBE0A}" srcOrd="3" destOrd="0" presId="urn:microsoft.com/office/officeart/2005/8/layout/matrix3"/>
    <dgm:cxn modelId="{D96242F4-976D-A94E-B8C4-83FE1ECA5BB2}" type="presParOf" srcId="{853D0796-56EC-9D4C-AFD3-EC506E1AE79D}" destId="{5BFCADF8-9AE3-3E4F-A915-4E5D59B43A0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E797B0-3196-4ADA-9E7E-9C2ED14F4FC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F19257-BE7D-4D5D-B76E-2460FA3AC5E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/>
            <a:t>Not only</a:t>
          </a:r>
          <a:r>
            <a:rPr lang="en-GB">
              <a:latin typeface="Gill Sans Nova"/>
            </a:rPr>
            <a:t> right</a:t>
          </a:r>
          <a:r>
            <a:rPr lang="en-GB"/>
            <a:t> foods, but</a:t>
          </a:r>
          <a:r>
            <a:rPr lang="en-GB">
              <a:latin typeface="Gill Sans Nova"/>
            </a:rPr>
            <a:t> also right potion and right timing</a:t>
          </a:r>
          <a:endParaRPr lang="en-US"/>
        </a:p>
      </dgm:t>
    </dgm:pt>
    <dgm:pt modelId="{586E8301-79DF-4594-96A8-72121B3A159E}" type="parTrans" cxnId="{C28C8A6D-3931-418C-BCCB-7E155CBF9A60}">
      <dgm:prSet/>
      <dgm:spPr/>
      <dgm:t>
        <a:bodyPr/>
        <a:lstStyle/>
        <a:p>
          <a:endParaRPr lang="en-US"/>
        </a:p>
      </dgm:t>
    </dgm:pt>
    <dgm:pt modelId="{F4486CD3-9CB6-469C-9E6D-7A9C329D629A}" type="sibTrans" cxnId="{C28C8A6D-3931-418C-BCCB-7E155CBF9A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875ADC-1638-4E49-A119-556D9FC0E91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/>
            <a:t>Nearby </a:t>
          </a:r>
          <a:r>
            <a:rPr lang="en-GB">
              <a:latin typeface="Gill Sans Nova"/>
            </a:rPr>
            <a:t>grocery stores </a:t>
          </a:r>
          <a:endParaRPr lang="en-US">
            <a:latin typeface="Gill Sans Nova"/>
          </a:endParaRPr>
        </a:p>
      </dgm:t>
    </dgm:pt>
    <dgm:pt modelId="{7EB7D06C-A918-4182-852E-3FD1281DC56E}" type="parTrans" cxnId="{3BB14CB3-22B5-4C13-A06D-7305CEBFFFB7}">
      <dgm:prSet/>
      <dgm:spPr/>
      <dgm:t>
        <a:bodyPr/>
        <a:lstStyle/>
        <a:p>
          <a:endParaRPr lang="en-US"/>
        </a:p>
      </dgm:t>
    </dgm:pt>
    <dgm:pt modelId="{1770A495-BA1E-41B7-AF68-6AF56DFA719D}" type="sibTrans" cxnId="{3BB14CB3-22B5-4C13-A06D-7305CEBFFF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94107E-8FC5-4C04-ADC1-C5E32A0AD9C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Delivery options</a:t>
          </a:r>
          <a:endParaRPr lang="en-US"/>
        </a:p>
      </dgm:t>
    </dgm:pt>
    <dgm:pt modelId="{75C81F26-0CAD-44AA-9BE7-F468A23BC990}" type="parTrans" cxnId="{1414B4AF-BF4D-43A3-8C41-1951833950B0}">
      <dgm:prSet/>
      <dgm:spPr/>
      <dgm:t>
        <a:bodyPr/>
        <a:lstStyle/>
        <a:p>
          <a:endParaRPr lang="en-US"/>
        </a:p>
      </dgm:t>
    </dgm:pt>
    <dgm:pt modelId="{2DD56986-6B3E-485C-9869-B0FB146499FE}" type="sibTrans" cxnId="{1414B4AF-BF4D-43A3-8C41-1951833950B0}">
      <dgm:prSet/>
      <dgm:spPr/>
      <dgm:t>
        <a:bodyPr/>
        <a:lstStyle/>
        <a:p>
          <a:endParaRPr lang="en-US"/>
        </a:p>
      </dgm:t>
    </dgm:pt>
    <dgm:pt modelId="{CE9CC8CA-5D84-4B14-9B23-974059D2207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Gill Sans Nova"/>
            </a:rPr>
            <a:t>Saves</a:t>
          </a:r>
          <a:r>
            <a:rPr lang="en-GB"/>
            <a:t> time and effort</a:t>
          </a:r>
          <a:endParaRPr lang="en-US"/>
        </a:p>
      </dgm:t>
    </dgm:pt>
    <dgm:pt modelId="{1C8602F8-8FB7-41C2-BD07-23F469364E7E}" type="parTrans" cxnId="{D40A6139-9DF1-473B-873E-7579A539A89B}">
      <dgm:prSet/>
      <dgm:spPr/>
    </dgm:pt>
    <dgm:pt modelId="{33E21187-03C2-4F05-BD6F-165DBDFA9484}" type="sibTrans" cxnId="{D40A6139-9DF1-473B-873E-7579A539A8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9905A8-C591-4E1A-90AF-6CFA7CA15ED5}" type="pres">
      <dgm:prSet presAssocID="{A9E797B0-3196-4ADA-9E7E-9C2ED14F4FCE}" presName="root" presStyleCnt="0">
        <dgm:presLayoutVars>
          <dgm:dir/>
          <dgm:resizeHandles val="exact"/>
        </dgm:presLayoutVars>
      </dgm:prSet>
      <dgm:spPr/>
    </dgm:pt>
    <dgm:pt modelId="{4E119D14-32CD-4A76-9303-5E6FF69D1534}" type="pres">
      <dgm:prSet presAssocID="{A9E797B0-3196-4ADA-9E7E-9C2ED14F4FCE}" presName="container" presStyleCnt="0">
        <dgm:presLayoutVars>
          <dgm:dir/>
          <dgm:resizeHandles val="exact"/>
        </dgm:presLayoutVars>
      </dgm:prSet>
      <dgm:spPr/>
    </dgm:pt>
    <dgm:pt modelId="{C20070C5-16F4-43BB-AD32-31C5B9447E93}" type="pres">
      <dgm:prSet presAssocID="{89F19257-BE7D-4D5D-B76E-2460FA3AC5E6}" presName="compNode" presStyleCnt="0"/>
      <dgm:spPr/>
    </dgm:pt>
    <dgm:pt modelId="{FE473E07-3374-40E3-884F-88595E879F3A}" type="pres">
      <dgm:prSet presAssocID="{89F19257-BE7D-4D5D-B76E-2460FA3AC5E6}" presName="iconBgRect" presStyleLbl="bgShp" presStyleIdx="0" presStyleCnt="4"/>
      <dgm:spPr/>
    </dgm:pt>
    <dgm:pt modelId="{41314789-2015-48D5-A73E-AF6B006DD968}" type="pres">
      <dgm:prSet presAssocID="{89F19257-BE7D-4D5D-B76E-2460FA3AC5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ED87AA14-FA4B-474D-BC96-117C43915D3E}" type="pres">
      <dgm:prSet presAssocID="{89F19257-BE7D-4D5D-B76E-2460FA3AC5E6}" presName="spaceRect" presStyleCnt="0"/>
      <dgm:spPr/>
    </dgm:pt>
    <dgm:pt modelId="{6A4F201D-FD1B-43C5-BA75-A814B4A7CBBC}" type="pres">
      <dgm:prSet presAssocID="{89F19257-BE7D-4D5D-B76E-2460FA3AC5E6}" presName="textRect" presStyleLbl="revTx" presStyleIdx="0" presStyleCnt="4">
        <dgm:presLayoutVars>
          <dgm:chMax val="1"/>
          <dgm:chPref val="1"/>
        </dgm:presLayoutVars>
      </dgm:prSet>
      <dgm:spPr/>
    </dgm:pt>
    <dgm:pt modelId="{C735BAFD-E1AC-41A9-971C-AA495293D032}" type="pres">
      <dgm:prSet presAssocID="{F4486CD3-9CB6-469C-9E6D-7A9C329D629A}" presName="sibTrans" presStyleLbl="sibTrans2D1" presStyleIdx="0" presStyleCnt="0"/>
      <dgm:spPr/>
    </dgm:pt>
    <dgm:pt modelId="{7A693CA0-F5B6-4618-85FD-8EA23C7C5481}" type="pres">
      <dgm:prSet presAssocID="{BF875ADC-1638-4E49-A119-556D9FC0E916}" presName="compNode" presStyleCnt="0"/>
      <dgm:spPr/>
    </dgm:pt>
    <dgm:pt modelId="{6FFD13C8-2A0F-4788-9EF7-DD8773ABAAE7}" type="pres">
      <dgm:prSet presAssocID="{BF875ADC-1638-4E49-A119-556D9FC0E916}" presName="iconBgRect" presStyleLbl="bgShp" presStyleIdx="1" presStyleCnt="4"/>
      <dgm:spPr/>
    </dgm:pt>
    <dgm:pt modelId="{740D6B68-C1AF-452D-951E-DEEA14D965D8}" type="pres">
      <dgm:prSet presAssocID="{BF875ADC-1638-4E49-A119-556D9FC0E9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218EAEF-65FF-4317-B4D9-D108FA372799}" type="pres">
      <dgm:prSet presAssocID="{BF875ADC-1638-4E49-A119-556D9FC0E916}" presName="spaceRect" presStyleCnt="0"/>
      <dgm:spPr/>
    </dgm:pt>
    <dgm:pt modelId="{A8FD3083-1DEC-4F74-8D9A-ED67125E28D9}" type="pres">
      <dgm:prSet presAssocID="{BF875ADC-1638-4E49-A119-556D9FC0E916}" presName="textRect" presStyleLbl="revTx" presStyleIdx="1" presStyleCnt="4">
        <dgm:presLayoutVars>
          <dgm:chMax val="1"/>
          <dgm:chPref val="1"/>
        </dgm:presLayoutVars>
      </dgm:prSet>
      <dgm:spPr/>
    </dgm:pt>
    <dgm:pt modelId="{20FA724F-6140-4E0A-9019-685227CF618F}" type="pres">
      <dgm:prSet presAssocID="{1770A495-BA1E-41B7-AF68-6AF56DFA719D}" presName="sibTrans" presStyleLbl="sibTrans2D1" presStyleIdx="0" presStyleCnt="0"/>
      <dgm:spPr/>
    </dgm:pt>
    <dgm:pt modelId="{18D58E9E-F98D-4D6E-BDF1-9F4D87ED9E6A}" type="pres">
      <dgm:prSet presAssocID="{CE9CC8CA-5D84-4B14-9B23-974059D2207D}" presName="compNode" presStyleCnt="0"/>
      <dgm:spPr/>
    </dgm:pt>
    <dgm:pt modelId="{D1F769CA-6D42-46F8-A126-742B69B5097E}" type="pres">
      <dgm:prSet presAssocID="{CE9CC8CA-5D84-4B14-9B23-974059D2207D}" presName="iconBgRect" presStyleLbl="bgShp" presStyleIdx="2" presStyleCnt="4"/>
      <dgm:spPr/>
    </dgm:pt>
    <dgm:pt modelId="{93840694-6D22-4B17-9785-098D29D255E6}" type="pres">
      <dgm:prSet presAssocID="{CE9CC8CA-5D84-4B14-9B23-974059D2207D}" presName="iconRect" presStyleLbl="node1" presStyleIdx="2" presStyleCnt="4"/>
      <dgm:spPr/>
    </dgm:pt>
    <dgm:pt modelId="{80B99AEA-F3CF-4018-B763-885D787F33A8}" type="pres">
      <dgm:prSet presAssocID="{CE9CC8CA-5D84-4B14-9B23-974059D2207D}" presName="spaceRect" presStyleCnt="0"/>
      <dgm:spPr/>
    </dgm:pt>
    <dgm:pt modelId="{CC14BEBB-188B-4092-89D3-2ED4D260E83E}" type="pres">
      <dgm:prSet presAssocID="{CE9CC8CA-5D84-4B14-9B23-974059D2207D}" presName="textRect" presStyleLbl="revTx" presStyleIdx="2" presStyleCnt="4">
        <dgm:presLayoutVars>
          <dgm:chMax val="1"/>
          <dgm:chPref val="1"/>
        </dgm:presLayoutVars>
      </dgm:prSet>
      <dgm:spPr/>
    </dgm:pt>
    <dgm:pt modelId="{C20E6148-AEEA-48B5-83F4-2BC31942203F}" type="pres">
      <dgm:prSet presAssocID="{33E21187-03C2-4F05-BD6F-165DBDFA9484}" presName="sibTrans" presStyleLbl="sibTrans2D1" presStyleIdx="0" presStyleCnt="0"/>
      <dgm:spPr/>
    </dgm:pt>
    <dgm:pt modelId="{30AA292C-267E-48BF-9986-79D0D376C32C}" type="pres">
      <dgm:prSet presAssocID="{5794107E-8FC5-4C04-ADC1-C5E32A0AD9C3}" presName="compNode" presStyleCnt="0"/>
      <dgm:spPr/>
    </dgm:pt>
    <dgm:pt modelId="{549ACD50-81C8-4E7C-8132-13B507A65F33}" type="pres">
      <dgm:prSet presAssocID="{5794107E-8FC5-4C04-ADC1-C5E32A0AD9C3}" presName="iconBgRect" presStyleLbl="bgShp" presStyleIdx="3" presStyleCnt="4"/>
      <dgm:spPr/>
    </dgm:pt>
    <dgm:pt modelId="{BACACA57-7200-4E0B-B40E-051B45AF059F}" type="pres">
      <dgm:prSet presAssocID="{5794107E-8FC5-4C04-ADC1-C5E32A0AD9C3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21426C9-E5D3-4C2E-B558-807853EA2B91}" type="pres">
      <dgm:prSet presAssocID="{5794107E-8FC5-4C04-ADC1-C5E32A0AD9C3}" presName="spaceRect" presStyleCnt="0"/>
      <dgm:spPr/>
    </dgm:pt>
    <dgm:pt modelId="{473595AD-5A4B-4998-B8F7-A0541481737F}" type="pres">
      <dgm:prSet presAssocID="{5794107E-8FC5-4C04-ADC1-C5E32A0AD9C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0A6139-9DF1-473B-873E-7579A539A89B}" srcId="{A9E797B0-3196-4ADA-9E7E-9C2ED14F4FCE}" destId="{CE9CC8CA-5D84-4B14-9B23-974059D2207D}" srcOrd="2" destOrd="0" parTransId="{1C8602F8-8FB7-41C2-BD07-23F469364E7E}" sibTransId="{33E21187-03C2-4F05-BD6F-165DBDFA9484}"/>
    <dgm:cxn modelId="{5F7DA45F-0ACF-43D9-8324-747B7E2C5E77}" type="presOf" srcId="{1770A495-BA1E-41B7-AF68-6AF56DFA719D}" destId="{20FA724F-6140-4E0A-9019-685227CF618F}" srcOrd="0" destOrd="0" presId="urn:microsoft.com/office/officeart/2018/2/layout/IconCircleList"/>
    <dgm:cxn modelId="{C28C8A6D-3931-418C-BCCB-7E155CBF9A60}" srcId="{A9E797B0-3196-4ADA-9E7E-9C2ED14F4FCE}" destId="{89F19257-BE7D-4D5D-B76E-2460FA3AC5E6}" srcOrd="0" destOrd="0" parTransId="{586E8301-79DF-4594-96A8-72121B3A159E}" sibTransId="{F4486CD3-9CB6-469C-9E6D-7A9C329D629A}"/>
    <dgm:cxn modelId="{66525A54-E93C-41AF-BCAD-0F73BD1891B3}" type="presOf" srcId="{5794107E-8FC5-4C04-ADC1-C5E32A0AD9C3}" destId="{473595AD-5A4B-4998-B8F7-A0541481737F}" srcOrd="0" destOrd="0" presId="urn:microsoft.com/office/officeart/2018/2/layout/IconCircleList"/>
    <dgm:cxn modelId="{EDA248A0-BFFD-48B5-9051-657F4FA48E37}" type="presOf" srcId="{A9E797B0-3196-4ADA-9E7E-9C2ED14F4FCE}" destId="{889905A8-C591-4E1A-90AF-6CFA7CA15ED5}" srcOrd="0" destOrd="0" presId="urn:microsoft.com/office/officeart/2018/2/layout/IconCircleList"/>
    <dgm:cxn modelId="{1414B4AF-BF4D-43A3-8C41-1951833950B0}" srcId="{A9E797B0-3196-4ADA-9E7E-9C2ED14F4FCE}" destId="{5794107E-8FC5-4C04-ADC1-C5E32A0AD9C3}" srcOrd="3" destOrd="0" parTransId="{75C81F26-0CAD-44AA-9BE7-F468A23BC990}" sibTransId="{2DD56986-6B3E-485C-9869-B0FB146499FE}"/>
    <dgm:cxn modelId="{3BB14CB3-22B5-4C13-A06D-7305CEBFFFB7}" srcId="{A9E797B0-3196-4ADA-9E7E-9C2ED14F4FCE}" destId="{BF875ADC-1638-4E49-A119-556D9FC0E916}" srcOrd="1" destOrd="0" parTransId="{7EB7D06C-A918-4182-852E-3FD1281DC56E}" sibTransId="{1770A495-BA1E-41B7-AF68-6AF56DFA719D}"/>
    <dgm:cxn modelId="{2E2C05B5-2C6C-4D9B-B346-086616F0B30A}" type="presOf" srcId="{F4486CD3-9CB6-469C-9E6D-7A9C329D629A}" destId="{C735BAFD-E1AC-41A9-971C-AA495293D032}" srcOrd="0" destOrd="0" presId="urn:microsoft.com/office/officeart/2018/2/layout/IconCircleList"/>
    <dgm:cxn modelId="{154BFAC0-DA30-469D-9742-029B3949D039}" type="presOf" srcId="{BF875ADC-1638-4E49-A119-556D9FC0E916}" destId="{A8FD3083-1DEC-4F74-8D9A-ED67125E28D9}" srcOrd="0" destOrd="0" presId="urn:microsoft.com/office/officeart/2018/2/layout/IconCircleList"/>
    <dgm:cxn modelId="{D13569C7-0D09-4ADA-93E1-F96122C1621D}" type="presOf" srcId="{CE9CC8CA-5D84-4B14-9B23-974059D2207D}" destId="{CC14BEBB-188B-4092-89D3-2ED4D260E83E}" srcOrd="0" destOrd="0" presId="urn:microsoft.com/office/officeart/2018/2/layout/IconCircleList"/>
    <dgm:cxn modelId="{D79722DF-BBC8-40EF-B097-578D4C7DAEC9}" type="presOf" srcId="{89F19257-BE7D-4D5D-B76E-2460FA3AC5E6}" destId="{6A4F201D-FD1B-43C5-BA75-A814B4A7CBBC}" srcOrd="0" destOrd="0" presId="urn:microsoft.com/office/officeart/2018/2/layout/IconCircleList"/>
    <dgm:cxn modelId="{B6D94EF0-9BD1-4C2A-B22A-F5743A269959}" type="presOf" srcId="{33E21187-03C2-4F05-BD6F-165DBDFA9484}" destId="{C20E6148-AEEA-48B5-83F4-2BC31942203F}" srcOrd="0" destOrd="0" presId="urn:microsoft.com/office/officeart/2018/2/layout/IconCircleList"/>
    <dgm:cxn modelId="{828F82AD-DA6C-4E67-A72C-3737AE95CA7B}" type="presParOf" srcId="{889905A8-C591-4E1A-90AF-6CFA7CA15ED5}" destId="{4E119D14-32CD-4A76-9303-5E6FF69D1534}" srcOrd="0" destOrd="0" presId="urn:microsoft.com/office/officeart/2018/2/layout/IconCircleList"/>
    <dgm:cxn modelId="{D4BE38B5-7522-4CDA-B344-05FBDEBDC6FD}" type="presParOf" srcId="{4E119D14-32CD-4A76-9303-5E6FF69D1534}" destId="{C20070C5-16F4-43BB-AD32-31C5B9447E93}" srcOrd="0" destOrd="0" presId="urn:microsoft.com/office/officeart/2018/2/layout/IconCircleList"/>
    <dgm:cxn modelId="{67308761-6667-48FE-9F98-1DC1BFD36102}" type="presParOf" srcId="{C20070C5-16F4-43BB-AD32-31C5B9447E93}" destId="{FE473E07-3374-40E3-884F-88595E879F3A}" srcOrd="0" destOrd="0" presId="urn:microsoft.com/office/officeart/2018/2/layout/IconCircleList"/>
    <dgm:cxn modelId="{C749E83C-777B-43CC-9556-EF56350F17D4}" type="presParOf" srcId="{C20070C5-16F4-43BB-AD32-31C5B9447E93}" destId="{41314789-2015-48D5-A73E-AF6B006DD968}" srcOrd="1" destOrd="0" presId="urn:microsoft.com/office/officeart/2018/2/layout/IconCircleList"/>
    <dgm:cxn modelId="{4A0763F0-6CDF-4B55-A780-E063552C9F13}" type="presParOf" srcId="{C20070C5-16F4-43BB-AD32-31C5B9447E93}" destId="{ED87AA14-FA4B-474D-BC96-117C43915D3E}" srcOrd="2" destOrd="0" presId="urn:microsoft.com/office/officeart/2018/2/layout/IconCircleList"/>
    <dgm:cxn modelId="{2F4867E5-BABB-4A72-892D-1311221C55E7}" type="presParOf" srcId="{C20070C5-16F4-43BB-AD32-31C5B9447E93}" destId="{6A4F201D-FD1B-43C5-BA75-A814B4A7CBBC}" srcOrd="3" destOrd="0" presId="urn:microsoft.com/office/officeart/2018/2/layout/IconCircleList"/>
    <dgm:cxn modelId="{8C76D349-1E7D-47B2-B103-3BDE4443916D}" type="presParOf" srcId="{4E119D14-32CD-4A76-9303-5E6FF69D1534}" destId="{C735BAFD-E1AC-41A9-971C-AA495293D032}" srcOrd="1" destOrd="0" presId="urn:microsoft.com/office/officeart/2018/2/layout/IconCircleList"/>
    <dgm:cxn modelId="{E114D813-7957-4CAA-9BF8-BD261C11B35D}" type="presParOf" srcId="{4E119D14-32CD-4A76-9303-5E6FF69D1534}" destId="{7A693CA0-F5B6-4618-85FD-8EA23C7C5481}" srcOrd="2" destOrd="0" presId="urn:microsoft.com/office/officeart/2018/2/layout/IconCircleList"/>
    <dgm:cxn modelId="{C5F94A0C-4DC4-4A6E-80D5-0AB9D1D38190}" type="presParOf" srcId="{7A693CA0-F5B6-4618-85FD-8EA23C7C5481}" destId="{6FFD13C8-2A0F-4788-9EF7-DD8773ABAAE7}" srcOrd="0" destOrd="0" presId="urn:microsoft.com/office/officeart/2018/2/layout/IconCircleList"/>
    <dgm:cxn modelId="{11BA420F-EFF8-4F30-9CF8-E14D94DD6107}" type="presParOf" srcId="{7A693CA0-F5B6-4618-85FD-8EA23C7C5481}" destId="{740D6B68-C1AF-452D-951E-DEEA14D965D8}" srcOrd="1" destOrd="0" presId="urn:microsoft.com/office/officeart/2018/2/layout/IconCircleList"/>
    <dgm:cxn modelId="{A34BF4A1-4A26-4965-8C19-2728B7C80142}" type="presParOf" srcId="{7A693CA0-F5B6-4618-85FD-8EA23C7C5481}" destId="{0218EAEF-65FF-4317-B4D9-D108FA372799}" srcOrd="2" destOrd="0" presId="urn:microsoft.com/office/officeart/2018/2/layout/IconCircleList"/>
    <dgm:cxn modelId="{F54A8F91-31B1-41EB-8F55-269747C34F66}" type="presParOf" srcId="{7A693CA0-F5B6-4618-85FD-8EA23C7C5481}" destId="{A8FD3083-1DEC-4F74-8D9A-ED67125E28D9}" srcOrd="3" destOrd="0" presId="urn:microsoft.com/office/officeart/2018/2/layout/IconCircleList"/>
    <dgm:cxn modelId="{06712130-55F2-401D-9177-164AF19F305A}" type="presParOf" srcId="{4E119D14-32CD-4A76-9303-5E6FF69D1534}" destId="{20FA724F-6140-4E0A-9019-685227CF618F}" srcOrd="3" destOrd="0" presId="urn:microsoft.com/office/officeart/2018/2/layout/IconCircleList"/>
    <dgm:cxn modelId="{20CD87F1-F3FF-4DB1-8A34-CAE0E0403082}" type="presParOf" srcId="{4E119D14-32CD-4A76-9303-5E6FF69D1534}" destId="{18D58E9E-F98D-4D6E-BDF1-9F4D87ED9E6A}" srcOrd="4" destOrd="0" presId="urn:microsoft.com/office/officeart/2018/2/layout/IconCircleList"/>
    <dgm:cxn modelId="{7DF809C8-56F7-42FC-B744-13CEEE40B5B7}" type="presParOf" srcId="{18D58E9E-F98D-4D6E-BDF1-9F4D87ED9E6A}" destId="{D1F769CA-6D42-46F8-A126-742B69B5097E}" srcOrd="0" destOrd="0" presId="urn:microsoft.com/office/officeart/2018/2/layout/IconCircleList"/>
    <dgm:cxn modelId="{85EA4BBA-5529-41EA-BF91-72A1FF22FF91}" type="presParOf" srcId="{18D58E9E-F98D-4D6E-BDF1-9F4D87ED9E6A}" destId="{93840694-6D22-4B17-9785-098D29D255E6}" srcOrd="1" destOrd="0" presId="urn:microsoft.com/office/officeart/2018/2/layout/IconCircleList"/>
    <dgm:cxn modelId="{5122C14D-50D0-42BA-846A-8E1689E56518}" type="presParOf" srcId="{18D58E9E-F98D-4D6E-BDF1-9F4D87ED9E6A}" destId="{80B99AEA-F3CF-4018-B763-885D787F33A8}" srcOrd="2" destOrd="0" presId="urn:microsoft.com/office/officeart/2018/2/layout/IconCircleList"/>
    <dgm:cxn modelId="{DDEAD66F-F041-4FF3-86FC-46B9437DF6F4}" type="presParOf" srcId="{18D58E9E-F98D-4D6E-BDF1-9F4D87ED9E6A}" destId="{CC14BEBB-188B-4092-89D3-2ED4D260E83E}" srcOrd="3" destOrd="0" presId="urn:microsoft.com/office/officeart/2018/2/layout/IconCircleList"/>
    <dgm:cxn modelId="{D42F2E7E-CCEA-4C74-B154-42528A09F9F5}" type="presParOf" srcId="{4E119D14-32CD-4A76-9303-5E6FF69D1534}" destId="{C20E6148-AEEA-48B5-83F4-2BC31942203F}" srcOrd="5" destOrd="0" presId="urn:microsoft.com/office/officeart/2018/2/layout/IconCircleList"/>
    <dgm:cxn modelId="{00BF39A7-6BE3-4D41-85C4-5135FA8E15FC}" type="presParOf" srcId="{4E119D14-32CD-4A76-9303-5E6FF69D1534}" destId="{30AA292C-267E-48BF-9986-79D0D376C32C}" srcOrd="6" destOrd="0" presId="urn:microsoft.com/office/officeart/2018/2/layout/IconCircleList"/>
    <dgm:cxn modelId="{B7301AE1-B99B-4039-A163-601C6EBDA546}" type="presParOf" srcId="{30AA292C-267E-48BF-9986-79D0D376C32C}" destId="{549ACD50-81C8-4E7C-8132-13B507A65F33}" srcOrd="0" destOrd="0" presId="urn:microsoft.com/office/officeart/2018/2/layout/IconCircleList"/>
    <dgm:cxn modelId="{DE5F9254-19DE-43C3-88B9-E18A7D51F61D}" type="presParOf" srcId="{30AA292C-267E-48BF-9986-79D0D376C32C}" destId="{BACACA57-7200-4E0B-B40E-051B45AF059F}" srcOrd="1" destOrd="0" presId="urn:microsoft.com/office/officeart/2018/2/layout/IconCircleList"/>
    <dgm:cxn modelId="{EF09A918-74DE-490D-87A2-F3A1B9EAB0A4}" type="presParOf" srcId="{30AA292C-267E-48BF-9986-79D0D376C32C}" destId="{521426C9-E5D3-4C2E-B558-807853EA2B91}" srcOrd="2" destOrd="0" presId="urn:microsoft.com/office/officeart/2018/2/layout/IconCircleList"/>
    <dgm:cxn modelId="{EC7D4031-5068-4F0C-B229-09608056EAC1}" type="presParOf" srcId="{30AA292C-267E-48BF-9986-79D0D376C32C}" destId="{473595AD-5A4B-4998-B8F7-A0541481737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760260-B775-46D6-83ED-53435227524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D786FCA-0A47-4A7E-A311-3140ECE173B8}">
      <dgm:prSet/>
      <dgm:spPr/>
      <dgm:t>
        <a:bodyPr/>
        <a:lstStyle/>
        <a:p>
          <a:r>
            <a:rPr lang="en-GB"/>
            <a:t>First mover in this specific market</a:t>
          </a:r>
          <a:endParaRPr lang="en-US"/>
        </a:p>
      </dgm:t>
    </dgm:pt>
    <dgm:pt modelId="{0B07CD67-08CC-4396-BD44-365F9BC87E04}" type="parTrans" cxnId="{6E5EACAA-147D-4964-B72B-D11860BB552A}">
      <dgm:prSet/>
      <dgm:spPr/>
      <dgm:t>
        <a:bodyPr/>
        <a:lstStyle/>
        <a:p>
          <a:endParaRPr lang="en-US"/>
        </a:p>
      </dgm:t>
    </dgm:pt>
    <dgm:pt modelId="{E66C5626-E5AB-4B29-B3B0-D5A5CE4AFC2F}" type="sibTrans" cxnId="{6E5EACAA-147D-4964-B72B-D11860BB552A}">
      <dgm:prSet/>
      <dgm:spPr/>
      <dgm:t>
        <a:bodyPr/>
        <a:lstStyle/>
        <a:p>
          <a:endParaRPr lang="en-US"/>
        </a:p>
      </dgm:t>
    </dgm:pt>
    <dgm:pt modelId="{985530EA-F186-4AE8-B133-9B1923F8D301}">
      <dgm:prSet/>
      <dgm:spPr/>
      <dgm:t>
        <a:bodyPr/>
        <a:lstStyle/>
        <a:p>
          <a:r>
            <a:rPr lang="en-GB"/>
            <a:t>Founders are well-connected with influencers</a:t>
          </a:r>
          <a:endParaRPr lang="en-US"/>
        </a:p>
      </dgm:t>
    </dgm:pt>
    <dgm:pt modelId="{5001A69B-7F89-4E03-AC0E-17E4952A0A6B}" type="parTrans" cxnId="{E97DFBE9-A687-41ED-AE19-69536FD2D735}">
      <dgm:prSet/>
      <dgm:spPr/>
      <dgm:t>
        <a:bodyPr/>
        <a:lstStyle/>
        <a:p>
          <a:endParaRPr lang="en-US"/>
        </a:p>
      </dgm:t>
    </dgm:pt>
    <dgm:pt modelId="{60375753-4239-4F91-B3F1-91A9ED58E2F8}" type="sibTrans" cxnId="{E97DFBE9-A687-41ED-AE19-69536FD2D735}">
      <dgm:prSet/>
      <dgm:spPr/>
      <dgm:t>
        <a:bodyPr/>
        <a:lstStyle/>
        <a:p>
          <a:endParaRPr lang="en-US"/>
        </a:p>
      </dgm:t>
    </dgm:pt>
    <dgm:pt modelId="{B37E3C46-E89F-4E2C-B4DF-09DB57D2BB51}">
      <dgm:prSet/>
      <dgm:spPr/>
      <dgm:t>
        <a:bodyPr/>
        <a:lstStyle/>
        <a:p>
          <a:r>
            <a:rPr lang="en-GB"/>
            <a:t>Founder are well-connected with the fitness community</a:t>
          </a:r>
          <a:endParaRPr lang="en-US"/>
        </a:p>
      </dgm:t>
    </dgm:pt>
    <dgm:pt modelId="{75D045DD-FF2B-4D4A-8393-694D3123EFB8}" type="parTrans" cxnId="{E0D90093-1CBD-4CEF-B057-3F249B3F9F2D}">
      <dgm:prSet/>
      <dgm:spPr/>
      <dgm:t>
        <a:bodyPr/>
        <a:lstStyle/>
        <a:p>
          <a:endParaRPr lang="en-US"/>
        </a:p>
      </dgm:t>
    </dgm:pt>
    <dgm:pt modelId="{964D14FF-334D-4B84-A323-22D7A261B52E}" type="sibTrans" cxnId="{E0D90093-1CBD-4CEF-B057-3F249B3F9F2D}">
      <dgm:prSet/>
      <dgm:spPr/>
      <dgm:t>
        <a:bodyPr/>
        <a:lstStyle/>
        <a:p>
          <a:endParaRPr lang="en-US"/>
        </a:p>
      </dgm:t>
    </dgm:pt>
    <dgm:pt modelId="{AD32D1EB-7B5A-DD4D-8C72-FB34D9506C8B}" type="pres">
      <dgm:prSet presAssocID="{A7760260-B775-46D6-83ED-53435227524B}" presName="linear" presStyleCnt="0">
        <dgm:presLayoutVars>
          <dgm:animLvl val="lvl"/>
          <dgm:resizeHandles val="exact"/>
        </dgm:presLayoutVars>
      </dgm:prSet>
      <dgm:spPr/>
    </dgm:pt>
    <dgm:pt modelId="{CD847C74-6A67-C24B-85BF-159DFE072D54}" type="pres">
      <dgm:prSet presAssocID="{5D786FCA-0A47-4A7E-A311-3140ECE173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F8BFF8-9F2A-FE46-BEB9-604F683D3427}" type="pres">
      <dgm:prSet presAssocID="{E66C5626-E5AB-4B29-B3B0-D5A5CE4AFC2F}" presName="spacer" presStyleCnt="0"/>
      <dgm:spPr/>
    </dgm:pt>
    <dgm:pt modelId="{F2DA723F-E6AF-5043-9FCA-7CAC6AF6CDF5}" type="pres">
      <dgm:prSet presAssocID="{985530EA-F186-4AE8-B133-9B1923F8D3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B259D2-EEE1-5442-8CAE-2AAB68ACFF4D}" type="pres">
      <dgm:prSet presAssocID="{60375753-4239-4F91-B3F1-91A9ED58E2F8}" presName="spacer" presStyleCnt="0"/>
      <dgm:spPr/>
    </dgm:pt>
    <dgm:pt modelId="{21EACCC5-3ABB-A440-904D-A9713ECA38A3}" type="pres">
      <dgm:prSet presAssocID="{B37E3C46-E89F-4E2C-B4DF-09DB57D2BB5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9C3E34-96AC-9046-9C17-2723FBDF1C2A}" type="presOf" srcId="{5D786FCA-0A47-4A7E-A311-3140ECE173B8}" destId="{CD847C74-6A67-C24B-85BF-159DFE072D54}" srcOrd="0" destOrd="0" presId="urn:microsoft.com/office/officeart/2005/8/layout/vList2"/>
    <dgm:cxn modelId="{EB9C0140-2D61-394A-B205-CF164990CFFB}" type="presOf" srcId="{985530EA-F186-4AE8-B133-9B1923F8D301}" destId="{F2DA723F-E6AF-5043-9FCA-7CAC6AF6CDF5}" srcOrd="0" destOrd="0" presId="urn:microsoft.com/office/officeart/2005/8/layout/vList2"/>
    <dgm:cxn modelId="{E0D90093-1CBD-4CEF-B057-3F249B3F9F2D}" srcId="{A7760260-B775-46D6-83ED-53435227524B}" destId="{B37E3C46-E89F-4E2C-B4DF-09DB57D2BB51}" srcOrd="2" destOrd="0" parTransId="{75D045DD-FF2B-4D4A-8393-694D3123EFB8}" sibTransId="{964D14FF-334D-4B84-A323-22D7A261B52E}"/>
    <dgm:cxn modelId="{6E5EACAA-147D-4964-B72B-D11860BB552A}" srcId="{A7760260-B775-46D6-83ED-53435227524B}" destId="{5D786FCA-0A47-4A7E-A311-3140ECE173B8}" srcOrd="0" destOrd="0" parTransId="{0B07CD67-08CC-4396-BD44-365F9BC87E04}" sibTransId="{E66C5626-E5AB-4B29-B3B0-D5A5CE4AFC2F}"/>
    <dgm:cxn modelId="{66EED8AB-7075-BB44-9D7D-8CC9EB9B23F7}" type="presOf" srcId="{A7760260-B775-46D6-83ED-53435227524B}" destId="{AD32D1EB-7B5A-DD4D-8C72-FB34D9506C8B}" srcOrd="0" destOrd="0" presId="urn:microsoft.com/office/officeart/2005/8/layout/vList2"/>
    <dgm:cxn modelId="{E97DFBE9-A687-41ED-AE19-69536FD2D735}" srcId="{A7760260-B775-46D6-83ED-53435227524B}" destId="{985530EA-F186-4AE8-B133-9B1923F8D301}" srcOrd="1" destOrd="0" parTransId="{5001A69B-7F89-4E03-AC0E-17E4952A0A6B}" sibTransId="{60375753-4239-4F91-B3F1-91A9ED58E2F8}"/>
    <dgm:cxn modelId="{DC692CEA-AEC0-F24C-AA7C-9863962D822D}" type="presOf" srcId="{B37E3C46-E89F-4E2C-B4DF-09DB57D2BB51}" destId="{21EACCC5-3ABB-A440-904D-A9713ECA38A3}" srcOrd="0" destOrd="0" presId="urn:microsoft.com/office/officeart/2005/8/layout/vList2"/>
    <dgm:cxn modelId="{D8F0323D-F2E9-8243-AF45-8945C5BC8C00}" type="presParOf" srcId="{AD32D1EB-7B5A-DD4D-8C72-FB34D9506C8B}" destId="{CD847C74-6A67-C24B-85BF-159DFE072D54}" srcOrd="0" destOrd="0" presId="urn:microsoft.com/office/officeart/2005/8/layout/vList2"/>
    <dgm:cxn modelId="{C779E811-E060-7A4E-A03B-6D2586CD3DAC}" type="presParOf" srcId="{AD32D1EB-7B5A-DD4D-8C72-FB34D9506C8B}" destId="{C7F8BFF8-9F2A-FE46-BEB9-604F683D3427}" srcOrd="1" destOrd="0" presId="urn:microsoft.com/office/officeart/2005/8/layout/vList2"/>
    <dgm:cxn modelId="{C713A379-B4C8-3F4F-8BBB-B691D1DEAFFC}" type="presParOf" srcId="{AD32D1EB-7B5A-DD4D-8C72-FB34D9506C8B}" destId="{F2DA723F-E6AF-5043-9FCA-7CAC6AF6CDF5}" srcOrd="2" destOrd="0" presId="urn:microsoft.com/office/officeart/2005/8/layout/vList2"/>
    <dgm:cxn modelId="{CB8E9E7B-1695-3C42-A295-4A20F9116791}" type="presParOf" srcId="{AD32D1EB-7B5A-DD4D-8C72-FB34D9506C8B}" destId="{67B259D2-EEE1-5442-8CAE-2AAB68ACFF4D}" srcOrd="3" destOrd="0" presId="urn:microsoft.com/office/officeart/2005/8/layout/vList2"/>
    <dgm:cxn modelId="{F6F36D07-9403-204C-9B86-DF2E7245A78D}" type="presParOf" srcId="{AD32D1EB-7B5A-DD4D-8C72-FB34D9506C8B}" destId="{21EACCC5-3ABB-A440-904D-A9713ECA38A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26F16F-4071-4880-B64A-C1E55596C7C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32A174-17F9-4B34-B7AC-6A88C6CA97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Online ads</a:t>
          </a:r>
        </a:p>
      </dgm:t>
    </dgm:pt>
    <dgm:pt modelId="{0AC914C8-4021-4E73-ACF6-3002A348BC1E}" type="parTrans" cxnId="{A95493D3-E97F-4DC7-87FC-10D7A17502F8}">
      <dgm:prSet/>
      <dgm:spPr/>
      <dgm:t>
        <a:bodyPr/>
        <a:lstStyle/>
        <a:p>
          <a:endParaRPr lang="en-US"/>
        </a:p>
      </dgm:t>
    </dgm:pt>
    <dgm:pt modelId="{8FA30DCE-AD5B-494B-B7C6-784523B146B4}" type="sibTrans" cxnId="{A95493D3-E97F-4DC7-87FC-10D7A17502F8}">
      <dgm:prSet/>
      <dgm:spPr/>
      <dgm:t>
        <a:bodyPr/>
        <a:lstStyle/>
        <a:p>
          <a:endParaRPr lang="en-US"/>
        </a:p>
      </dgm:t>
    </dgm:pt>
    <dgm:pt modelId="{6DFCAD02-719A-459A-AF29-5B053EB8FC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Social media </a:t>
          </a:r>
        </a:p>
      </dgm:t>
    </dgm:pt>
    <dgm:pt modelId="{2672A0C7-E84A-4A55-86E4-8CCD96CEB17A}" type="parTrans" cxnId="{E7FC25F5-CB00-40E1-893F-DAC9EBA5EA78}">
      <dgm:prSet/>
      <dgm:spPr/>
      <dgm:t>
        <a:bodyPr/>
        <a:lstStyle/>
        <a:p>
          <a:endParaRPr lang="en-US"/>
        </a:p>
      </dgm:t>
    </dgm:pt>
    <dgm:pt modelId="{F6304A8E-CD84-48AB-A669-EB3BC1D311D9}" type="sibTrans" cxnId="{E7FC25F5-CB00-40E1-893F-DAC9EBA5EA78}">
      <dgm:prSet/>
      <dgm:spPr/>
      <dgm:t>
        <a:bodyPr/>
        <a:lstStyle/>
        <a:p>
          <a:endParaRPr lang="en-US"/>
        </a:p>
      </dgm:t>
    </dgm:pt>
    <dgm:pt modelId="{4FDD6501-7D6F-4183-BA1D-C3CF832659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Influencers</a:t>
          </a:r>
        </a:p>
      </dgm:t>
    </dgm:pt>
    <dgm:pt modelId="{3177A027-B987-42A4-B0FC-DD4AD4453C20}" type="parTrans" cxnId="{2B4273D0-6F50-4863-8404-B1EF102AC596}">
      <dgm:prSet/>
      <dgm:spPr/>
      <dgm:t>
        <a:bodyPr/>
        <a:lstStyle/>
        <a:p>
          <a:endParaRPr lang="en-US"/>
        </a:p>
      </dgm:t>
    </dgm:pt>
    <dgm:pt modelId="{C0E1AA8F-E0EE-4D1B-8937-633F24048652}" type="sibTrans" cxnId="{2B4273D0-6F50-4863-8404-B1EF102AC596}">
      <dgm:prSet/>
      <dgm:spPr/>
      <dgm:t>
        <a:bodyPr/>
        <a:lstStyle/>
        <a:p>
          <a:endParaRPr lang="en-US"/>
        </a:p>
      </dgm:t>
    </dgm:pt>
    <dgm:pt modelId="{EE830997-C2FE-4809-9E9D-C13BCB6851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Commercials at grocery stores</a:t>
          </a:r>
        </a:p>
      </dgm:t>
    </dgm:pt>
    <dgm:pt modelId="{31FACA77-2A11-41BF-97DC-18799054B59D}" type="parTrans" cxnId="{DC8C7847-B709-48C0-9D2A-754263A5EC36}">
      <dgm:prSet/>
      <dgm:spPr/>
      <dgm:t>
        <a:bodyPr/>
        <a:lstStyle/>
        <a:p>
          <a:endParaRPr lang="en-US"/>
        </a:p>
      </dgm:t>
    </dgm:pt>
    <dgm:pt modelId="{2200B50A-A186-4539-A280-5831C9BDC68E}" type="sibTrans" cxnId="{DC8C7847-B709-48C0-9D2A-754263A5EC36}">
      <dgm:prSet/>
      <dgm:spPr/>
      <dgm:t>
        <a:bodyPr/>
        <a:lstStyle/>
        <a:p>
          <a:endParaRPr lang="en-US"/>
        </a:p>
      </dgm:t>
    </dgm:pt>
    <dgm:pt modelId="{8E80FE2B-984A-4047-878B-A0B5D8F3E636}" type="pres">
      <dgm:prSet presAssocID="{5D26F16F-4071-4880-B64A-C1E55596C7C2}" presName="root" presStyleCnt="0">
        <dgm:presLayoutVars>
          <dgm:dir/>
          <dgm:resizeHandles val="exact"/>
        </dgm:presLayoutVars>
      </dgm:prSet>
      <dgm:spPr/>
    </dgm:pt>
    <dgm:pt modelId="{8F176658-B906-4A1A-A938-5913A1E222AD}" type="pres">
      <dgm:prSet presAssocID="{3632A174-17F9-4B34-B7AC-6A88C6CA9773}" presName="compNode" presStyleCnt="0"/>
      <dgm:spPr/>
    </dgm:pt>
    <dgm:pt modelId="{0F1FB7AB-A140-4AC0-8926-957A041CCD3E}" type="pres">
      <dgm:prSet presAssocID="{3632A174-17F9-4B34-B7AC-6A88C6CA977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BC9F2D5A-C7A0-407D-813F-DF2F0961F352}" type="pres">
      <dgm:prSet presAssocID="{3632A174-17F9-4B34-B7AC-6A88C6CA9773}" presName="spaceRect" presStyleCnt="0"/>
      <dgm:spPr/>
    </dgm:pt>
    <dgm:pt modelId="{80B476EA-CE90-4AD5-B41F-CC977F2101EA}" type="pres">
      <dgm:prSet presAssocID="{3632A174-17F9-4B34-B7AC-6A88C6CA9773}" presName="textRect" presStyleLbl="revTx" presStyleIdx="0" presStyleCnt="4">
        <dgm:presLayoutVars>
          <dgm:chMax val="1"/>
          <dgm:chPref val="1"/>
        </dgm:presLayoutVars>
      </dgm:prSet>
      <dgm:spPr/>
    </dgm:pt>
    <dgm:pt modelId="{86C63DEE-FD45-4D9D-8DB8-4454458CD7D0}" type="pres">
      <dgm:prSet presAssocID="{8FA30DCE-AD5B-494B-B7C6-784523B146B4}" presName="sibTrans" presStyleCnt="0"/>
      <dgm:spPr/>
    </dgm:pt>
    <dgm:pt modelId="{7DD0DEE9-0ACF-4BBE-86A1-C4D567381A09}" type="pres">
      <dgm:prSet presAssocID="{6DFCAD02-719A-459A-AF29-5B053EB8FC74}" presName="compNode" presStyleCnt="0"/>
      <dgm:spPr/>
    </dgm:pt>
    <dgm:pt modelId="{521D7828-2BE4-4DDF-9333-F8155E0034C5}" type="pres">
      <dgm:prSet presAssocID="{6DFCAD02-719A-459A-AF29-5B053EB8FC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E4A1E8B-7E36-4E43-BF8B-E51867BDD541}" type="pres">
      <dgm:prSet presAssocID="{6DFCAD02-719A-459A-AF29-5B053EB8FC74}" presName="spaceRect" presStyleCnt="0"/>
      <dgm:spPr/>
    </dgm:pt>
    <dgm:pt modelId="{894E47A4-1D98-400C-8D8F-27E0ED65CB58}" type="pres">
      <dgm:prSet presAssocID="{6DFCAD02-719A-459A-AF29-5B053EB8FC74}" presName="textRect" presStyleLbl="revTx" presStyleIdx="1" presStyleCnt="4">
        <dgm:presLayoutVars>
          <dgm:chMax val="1"/>
          <dgm:chPref val="1"/>
        </dgm:presLayoutVars>
      </dgm:prSet>
      <dgm:spPr/>
    </dgm:pt>
    <dgm:pt modelId="{0B2E17AC-396E-493B-A08F-4790DBF6E9D1}" type="pres">
      <dgm:prSet presAssocID="{F6304A8E-CD84-48AB-A669-EB3BC1D311D9}" presName="sibTrans" presStyleCnt="0"/>
      <dgm:spPr/>
    </dgm:pt>
    <dgm:pt modelId="{DB82B1F2-CB01-4F48-AC1F-B112A6D7D443}" type="pres">
      <dgm:prSet presAssocID="{4FDD6501-7D6F-4183-BA1D-C3CF832659DE}" presName="compNode" presStyleCnt="0"/>
      <dgm:spPr/>
    </dgm:pt>
    <dgm:pt modelId="{B5AA214F-E368-495C-9935-8C6C15FD9FFA}" type="pres">
      <dgm:prSet presAssocID="{4FDD6501-7D6F-4183-BA1D-C3CF832659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786D363-5BCE-4F58-8243-4FEF0F850048}" type="pres">
      <dgm:prSet presAssocID="{4FDD6501-7D6F-4183-BA1D-C3CF832659DE}" presName="spaceRect" presStyleCnt="0"/>
      <dgm:spPr/>
    </dgm:pt>
    <dgm:pt modelId="{FC26EAF1-3402-47AA-946A-CFD9D2468E0D}" type="pres">
      <dgm:prSet presAssocID="{4FDD6501-7D6F-4183-BA1D-C3CF832659DE}" presName="textRect" presStyleLbl="revTx" presStyleIdx="2" presStyleCnt="4">
        <dgm:presLayoutVars>
          <dgm:chMax val="1"/>
          <dgm:chPref val="1"/>
        </dgm:presLayoutVars>
      </dgm:prSet>
      <dgm:spPr/>
    </dgm:pt>
    <dgm:pt modelId="{9EF8F23D-55A5-4D9B-BD2A-9B19AE32E812}" type="pres">
      <dgm:prSet presAssocID="{C0E1AA8F-E0EE-4D1B-8937-633F24048652}" presName="sibTrans" presStyleCnt="0"/>
      <dgm:spPr/>
    </dgm:pt>
    <dgm:pt modelId="{B075E599-5B7C-4C0E-8D57-63882B69A103}" type="pres">
      <dgm:prSet presAssocID="{EE830997-C2FE-4809-9E9D-C13BCB685151}" presName="compNode" presStyleCnt="0"/>
      <dgm:spPr/>
    </dgm:pt>
    <dgm:pt modelId="{64494BDB-604A-4D6C-BEDC-F03DF178DA28}" type="pres">
      <dgm:prSet presAssocID="{EE830997-C2FE-4809-9E9D-C13BCB68515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121E8F9A-D8F0-42F3-AD17-62C793B065A1}" type="pres">
      <dgm:prSet presAssocID="{EE830997-C2FE-4809-9E9D-C13BCB685151}" presName="spaceRect" presStyleCnt="0"/>
      <dgm:spPr/>
    </dgm:pt>
    <dgm:pt modelId="{E1486268-D8FA-4747-ACAD-495F4793EA61}" type="pres">
      <dgm:prSet presAssocID="{EE830997-C2FE-4809-9E9D-C13BCB68515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2F46611-2733-4FB0-8387-9E5E180C7EE2}" type="presOf" srcId="{EE830997-C2FE-4809-9E9D-C13BCB685151}" destId="{E1486268-D8FA-4747-ACAD-495F4793EA61}" srcOrd="0" destOrd="0" presId="urn:microsoft.com/office/officeart/2018/2/layout/IconLabelList"/>
    <dgm:cxn modelId="{78EBED11-AF5C-4FD5-AE14-7710EA1B4DCD}" type="presOf" srcId="{6DFCAD02-719A-459A-AF29-5B053EB8FC74}" destId="{894E47A4-1D98-400C-8D8F-27E0ED65CB58}" srcOrd="0" destOrd="0" presId="urn:microsoft.com/office/officeart/2018/2/layout/IconLabelList"/>
    <dgm:cxn modelId="{9B58453C-7F3E-4BA4-9A2F-4F3B6B878225}" type="presOf" srcId="{5D26F16F-4071-4880-B64A-C1E55596C7C2}" destId="{8E80FE2B-984A-4047-878B-A0B5D8F3E636}" srcOrd="0" destOrd="0" presId="urn:microsoft.com/office/officeart/2018/2/layout/IconLabelList"/>
    <dgm:cxn modelId="{DC8C7847-B709-48C0-9D2A-754263A5EC36}" srcId="{5D26F16F-4071-4880-B64A-C1E55596C7C2}" destId="{EE830997-C2FE-4809-9E9D-C13BCB685151}" srcOrd="3" destOrd="0" parTransId="{31FACA77-2A11-41BF-97DC-18799054B59D}" sibTransId="{2200B50A-A186-4539-A280-5831C9BDC68E}"/>
    <dgm:cxn modelId="{00F8BC58-84AD-453F-B168-92809FC4B23B}" type="presOf" srcId="{4FDD6501-7D6F-4183-BA1D-C3CF832659DE}" destId="{FC26EAF1-3402-47AA-946A-CFD9D2468E0D}" srcOrd="0" destOrd="0" presId="urn:microsoft.com/office/officeart/2018/2/layout/IconLabelList"/>
    <dgm:cxn modelId="{E056EBA4-2769-4252-B201-69DF53BC46F8}" type="presOf" srcId="{3632A174-17F9-4B34-B7AC-6A88C6CA9773}" destId="{80B476EA-CE90-4AD5-B41F-CC977F2101EA}" srcOrd="0" destOrd="0" presId="urn:microsoft.com/office/officeart/2018/2/layout/IconLabelList"/>
    <dgm:cxn modelId="{2B4273D0-6F50-4863-8404-B1EF102AC596}" srcId="{5D26F16F-4071-4880-B64A-C1E55596C7C2}" destId="{4FDD6501-7D6F-4183-BA1D-C3CF832659DE}" srcOrd="2" destOrd="0" parTransId="{3177A027-B987-42A4-B0FC-DD4AD4453C20}" sibTransId="{C0E1AA8F-E0EE-4D1B-8937-633F24048652}"/>
    <dgm:cxn modelId="{A95493D3-E97F-4DC7-87FC-10D7A17502F8}" srcId="{5D26F16F-4071-4880-B64A-C1E55596C7C2}" destId="{3632A174-17F9-4B34-B7AC-6A88C6CA9773}" srcOrd="0" destOrd="0" parTransId="{0AC914C8-4021-4E73-ACF6-3002A348BC1E}" sibTransId="{8FA30DCE-AD5B-494B-B7C6-784523B146B4}"/>
    <dgm:cxn modelId="{E7FC25F5-CB00-40E1-893F-DAC9EBA5EA78}" srcId="{5D26F16F-4071-4880-B64A-C1E55596C7C2}" destId="{6DFCAD02-719A-459A-AF29-5B053EB8FC74}" srcOrd="1" destOrd="0" parTransId="{2672A0C7-E84A-4A55-86E4-8CCD96CEB17A}" sibTransId="{F6304A8E-CD84-48AB-A669-EB3BC1D311D9}"/>
    <dgm:cxn modelId="{22E77C76-C124-446A-8077-FB97676D87C5}" type="presParOf" srcId="{8E80FE2B-984A-4047-878B-A0B5D8F3E636}" destId="{8F176658-B906-4A1A-A938-5913A1E222AD}" srcOrd="0" destOrd="0" presId="urn:microsoft.com/office/officeart/2018/2/layout/IconLabelList"/>
    <dgm:cxn modelId="{F0E2AFBA-1ABB-4D73-9E99-3F25E1FB4049}" type="presParOf" srcId="{8F176658-B906-4A1A-A938-5913A1E222AD}" destId="{0F1FB7AB-A140-4AC0-8926-957A041CCD3E}" srcOrd="0" destOrd="0" presId="urn:microsoft.com/office/officeart/2018/2/layout/IconLabelList"/>
    <dgm:cxn modelId="{EE61356F-ADBA-4F69-B266-33E4A06A30CF}" type="presParOf" srcId="{8F176658-B906-4A1A-A938-5913A1E222AD}" destId="{BC9F2D5A-C7A0-407D-813F-DF2F0961F352}" srcOrd="1" destOrd="0" presId="urn:microsoft.com/office/officeart/2018/2/layout/IconLabelList"/>
    <dgm:cxn modelId="{191B809A-EFA2-4C7C-B4DE-7F247B1CF127}" type="presParOf" srcId="{8F176658-B906-4A1A-A938-5913A1E222AD}" destId="{80B476EA-CE90-4AD5-B41F-CC977F2101EA}" srcOrd="2" destOrd="0" presId="urn:microsoft.com/office/officeart/2018/2/layout/IconLabelList"/>
    <dgm:cxn modelId="{96B3748D-8012-4A21-9CB3-B96E770D27C8}" type="presParOf" srcId="{8E80FE2B-984A-4047-878B-A0B5D8F3E636}" destId="{86C63DEE-FD45-4D9D-8DB8-4454458CD7D0}" srcOrd="1" destOrd="0" presId="urn:microsoft.com/office/officeart/2018/2/layout/IconLabelList"/>
    <dgm:cxn modelId="{878EBB91-C10E-452F-8720-9A0674F4C628}" type="presParOf" srcId="{8E80FE2B-984A-4047-878B-A0B5D8F3E636}" destId="{7DD0DEE9-0ACF-4BBE-86A1-C4D567381A09}" srcOrd="2" destOrd="0" presId="urn:microsoft.com/office/officeart/2018/2/layout/IconLabelList"/>
    <dgm:cxn modelId="{90619150-8DFD-4ADC-8811-CD11977CF100}" type="presParOf" srcId="{7DD0DEE9-0ACF-4BBE-86A1-C4D567381A09}" destId="{521D7828-2BE4-4DDF-9333-F8155E0034C5}" srcOrd="0" destOrd="0" presId="urn:microsoft.com/office/officeart/2018/2/layout/IconLabelList"/>
    <dgm:cxn modelId="{12A8A919-10AE-4030-9037-710553B37F4F}" type="presParOf" srcId="{7DD0DEE9-0ACF-4BBE-86A1-C4D567381A09}" destId="{EE4A1E8B-7E36-4E43-BF8B-E51867BDD541}" srcOrd="1" destOrd="0" presId="urn:microsoft.com/office/officeart/2018/2/layout/IconLabelList"/>
    <dgm:cxn modelId="{822EC400-81D8-4B63-B0B0-745A6006B8CF}" type="presParOf" srcId="{7DD0DEE9-0ACF-4BBE-86A1-C4D567381A09}" destId="{894E47A4-1D98-400C-8D8F-27E0ED65CB58}" srcOrd="2" destOrd="0" presId="urn:microsoft.com/office/officeart/2018/2/layout/IconLabelList"/>
    <dgm:cxn modelId="{0CD76C8F-0522-4A0F-B0AA-B9235F2DD729}" type="presParOf" srcId="{8E80FE2B-984A-4047-878B-A0B5D8F3E636}" destId="{0B2E17AC-396E-493B-A08F-4790DBF6E9D1}" srcOrd="3" destOrd="0" presId="urn:microsoft.com/office/officeart/2018/2/layout/IconLabelList"/>
    <dgm:cxn modelId="{0E014404-8D30-4A86-A8F8-26ADD90E10C3}" type="presParOf" srcId="{8E80FE2B-984A-4047-878B-A0B5D8F3E636}" destId="{DB82B1F2-CB01-4F48-AC1F-B112A6D7D443}" srcOrd="4" destOrd="0" presId="urn:microsoft.com/office/officeart/2018/2/layout/IconLabelList"/>
    <dgm:cxn modelId="{BAB2F945-8DC4-4627-9312-C3D5FD178AD9}" type="presParOf" srcId="{DB82B1F2-CB01-4F48-AC1F-B112A6D7D443}" destId="{B5AA214F-E368-495C-9935-8C6C15FD9FFA}" srcOrd="0" destOrd="0" presId="urn:microsoft.com/office/officeart/2018/2/layout/IconLabelList"/>
    <dgm:cxn modelId="{FC94583E-F08A-4E52-929E-5993B9BA36A0}" type="presParOf" srcId="{DB82B1F2-CB01-4F48-AC1F-B112A6D7D443}" destId="{1786D363-5BCE-4F58-8243-4FEF0F850048}" srcOrd="1" destOrd="0" presId="urn:microsoft.com/office/officeart/2018/2/layout/IconLabelList"/>
    <dgm:cxn modelId="{29FB5CFB-1DF9-47A6-94C7-A8784EAD1188}" type="presParOf" srcId="{DB82B1F2-CB01-4F48-AC1F-B112A6D7D443}" destId="{FC26EAF1-3402-47AA-946A-CFD9D2468E0D}" srcOrd="2" destOrd="0" presId="urn:microsoft.com/office/officeart/2018/2/layout/IconLabelList"/>
    <dgm:cxn modelId="{970A13E0-02EF-4FDC-95B2-A0ED7A99ADFE}" type="presParOf" srcId="{8E80FE2B-984A-4047-878B-A0B5D8F3E636}" destId="{9EF8F23D-55A5-4D9B-BD2A-9B19AE32E812}" srcOrd="5" destOrd="0" presId="urn:microsoft.com/office/officeart/2018/2/layout/IconLabelList"/>
    <dgm:cxn modelId="{2D33E308-DAC3-4970-BCDF-34C422E9E01E}" type="presParOf" srcId="{8E80FE2B-984A-4047-878B-A0B5D8F3E636}" destId="{B075E599-5B7C-4C0E-8D57-63882B69A103}" srcOrd="6" destOrd="0" presId="urn:microsoft.com/office/officeart/2018/2/layout/IconLabelList"/>
    <dgm:cxn modelId="{97832A2A-5D79-4012-8ED2-30FDA7EACA15}" type="presParOf" srcId="{B075E599-5B7C-4C0E-8D57-63882B69A103}" destId="{64494BDB-604A-4D6C-BEDC-F03DF178DA28}" srcOrd="0" destOrd="0" presId="urn:microsoft.com/office/officeart/2018/2/layout/IconLabelList"/>
    <dgm:cxn modelId="{A1914459-8C1F-4678-B177-6188C5C46BDD}" type="presParOf" srcId="{B075E599-5B7C-4C0E-8D57-63882B69A103}" destId="{121E8F9A-D8F0-42F3-AD17-62C793B065A1}" srcOrd="1" destOrd="0" presId="urn:microsoft.com/office/officeart/2018/2/layout/IconLabelList"/>
    <dgm:cxn modelId="{B8B9257B-C4CD-40AF-B700-639E4C2C0593}" type="presParOf" srcId="{B075E599-5B7C-4C0E-8D57-63882B69A103}" destId="{E1486268-D8FA-4747-ACAD-495F4793EA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9455AD-B12A-4211-A1D7-1276526B84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22C4BD-F957-47C2-A43F-06CCC155B7A1}">
      <dgm:prSet/>
      <dgm:spPr/>
      <dgm:t>
        <a:bodyPr/>
        <a:lstStyle/>
        <a:p>
          <a:r>
            <a:rPr lang="en-US"/>
            <a:t>Subscriptions</a:t>
          </a:r>
        </a:p>
      </dgm:t>
    </dgm:pt>
    <dgm:pt modelId="{F4B3E2FB-9660-435E-8982-067771F001C5}" type="parTrans" cxnId="{0E8B0AD7-57BC-458B-87B1-7C3EDE116672}">
      <dgm:prSet/>
      <dgm:spPr/>
      <dgm:t>
        <a:bodyPr/>
        <a:lstStyle/>
        <a:p>
          <a:endParaRPr lang="en-US"/>
        </a:p>
      </dgm:t>
    </dgm:pt>
    <dgm:pt modelId="{8CBB0B2A-BBBA-4184-901F-91C21EFE34F7}" type="sibTrans" cxnId="{0E8B0AD7-57BC-458B-87B1-7C3EDE116672}">
      <dgm:prSet/>
      <dgm:spPr/>
      <dgm:t>
        <a:bodyPr/>
        <a:lstStyle/>
        <a:p>
          <a:endParaRPr lang="en-US"/>
        </a:p>
      </dgm:t>
    </dgm:pt>
    <dgm:pt modelId="{A614F4D1-099E-4D46-B29F-9614C7E97663}">
      <dgm:prSet/>
      <dgm:spPr/>
      <dgm:t>
        <a:bodyPr/>
        <a:lstStyle/>
        <a:p>
          <a:r>
            <a:rPr lang="en-US"/>
            <a:t>Commission</a:t>
          </a:r>
        </a:p>
      </dgm:t>
    </dgm:pt>
    <dgm:pt modelId="{E3B3E962-D8B7-45F7-8055-777B68734D45}" type="parTrans" cxnId="{6AD61348-C992-4724-BDC1-07C8B094F0EE}">
      <dgm:prSet/>
      <dgm:spPr/>
      <dgm:t>
        <a:bodyPr/>
        <a:lstStyle/>
        <a:p>
          <a:endParaRPr lang="en-US"/>
        </a:p>
      </dgm:t>
    </dgm:pt>
    <dgm:pt modelId="{EC852755-39F4-4A7C-90A0-2857A486CC4B}" type="sibTrans" cxnId="{6AD61348-C992-4724-BDC1-07C8B094F0EE}">
      <dgm:prSet/>
      <dgm:spPr/>
      <dgm:t>
        <a:bodyPr/>
        <a:lstStyle/>
        <a:p>
          <a:endParaRPr lang="en-US"/>
        </a:p>
      </dgm:t>
    </dgm:pt>
    <dgm:pt modelId="{79CA4DD9-E4D0-4915-A146-676CE69EC68D}">
      <dgm:prSet/>
      <dgm:spPr/>
      <dgm:t>
        <a:bodyPr/>
        <a:lstStyle/>
        <a:p>
          <a:r>
            <a:rPr lang="en-US"/>
            <a:t>Advertisements</a:t>
          </a:r>
        </a:p>
      </dgm:t>
    </dgm:pt>
    <dgm:pt modelId="{6A17E3DD-C2E6-4A8E-896D-EB47241562AB}" type="parTrans" cxnId="{4F6098EE-30EE-45AA-9768-91497D0150CE}">
      <dgm:prSet/>
      <dgm:spPr/>
      <dgm:t>
        <a:bodyPr/>
        <a:lstStyle/>
        <a:p>
          <a:endParaRPr lang="en-US"/>
        </a:p>
      </dgm:t>
    </dgm:pt>
    <dgm:pt modelId="{A38ED88C-B2D8-48AF-B604-CFF2E5B254FC}" type="sibTrans" cxnId="{4F6098EE-30EE-45AA-9768-91497D0150CE}">
      <dgm:prSet/>
      <dgm:spPr/>
      <dgm:t>
        <a:bodyPr/>
        <a:lstStyle/>
        <a:p>
          <a:endParaRPr lang="en-US"/>
        </a:p>
      </dgm:t>
    </dgm:pt>
    <dgm:pt modelId="{9E6DB2A5-BB2B-44DE-847C-2DF580DF30CB}">
      <dgm:prSet/>
      <dgm:spPr/>
      <dgm:t>
        <a:bodyPr/>
        <a:lstStyle/>
        <a:p>
          <a:r>
            <a:rPr lang="en-US"/>
            <a:t>Data</a:t>
          </a:r>
        </a:p>
      </dgm:t>
    </dgm:pt>
    <dgm:pt modelId="{E5B2D3D0-DD6D-4497-B681-2DD4882CB7A5}" type="parTrans" cxnId="{8F521170-7685-4120-B07D-B18B4E13ACB1}">
      <dgm:prSet/>
      <dgm:spPr/>
      <dgm:t>
        <a:bodyPr/>
        <a:lstStyle/>
        <a:p>
          <a:endParaRPr lang="en-US"/>
        </a:p>
      </dgm:t>
    </dgm:pt>
    <dgm:pt modelId="{586F50FE-000C-49B6-A52F-6C3E525B8F61}" type="sibTrans" cxnId="{8F521170-7685-4120-B07D-B18B4E13ACB1}">
      <dgm:prSet/>
      <dgm:spPr/>
      <dgm:t>
        <a:bodyPr/>
        <a:lstStyle/>
        <a:p>
          <a:endParaRPr lang="en-US"/>
        </a:p>
      </dgm:t>
    </dgm:pt>
    <dgm:pt modelId="{00DDC8CA-4A37-D44B-9F3B-B4FFD4FF6147}" type="pres">
      <dgm:prSet presAssocID="{3A9455AD-B12A-4211-A1D7-1276526B84DB}" presName="linear" presStyleCnt="0">
        <dgm:presLayoutVars>
          <dgm:animLvl val="lvl"/>
          <dgm:resizeHandles val="exact"/>
        </dgm:presLayoutVars>
      </dgm:prSet>
      <dgm:spPr/>
    </dgm:pt>
    <dgm:pt modelId="{55F882E9-D5D3-FB48-968A-869651CDA815}" type="pres">
      <dgm:prSet presAssocID="{AF22C4BD-F957-47C2-A43F-06CCC155B7A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AA0DA9-EAC3-D04B-BCD0-D74A4E7554ED}" type="pres">
      <dgm:prSet presAssocID="{8CBB0B2A-BBBA-4184-901F-91C21EFE34F7}" presName="spacer" presStyleCnt="0"/>
      <dgm:spPr/>
    </dgm:pt>
    <dgm:pt modelId="{BBEB5637-F6CD-8A43-B8FC-81664E0EB7BC}" type="pres">
      <dgm:prSet presAssocID="{A614F4D1-099E-4D46-B29F-9614C7E976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934E619-9492-F042-B183-959F25B3E1CD}" type="pres">
      <dgm:prSet presAssocID="{EC852755-39F4-4A7C-90A0-2857A486CC4B}" presName="spacer" presStyleCnt="0"/>
      <dgm:spPr/>
    </dgm:pt>
    <dgm:pt modelId="{18EADCC0-474E-A04B-8AE3-1EB5E5E0102D}" type="pres">
      <dgm:prSet presAssocID="{79CA4DD9-E4D0-4915-A146-676CE69EC6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5178157-DA77-E946-BCCD-389CCD018054}" type="pres">
      <dgm:prSet presAssocID="{A38ED88C-B2D8-48AF-B604-CFF2E5B254FC}" presName="spacer" presStyleCnt="0"/>
      <dgm:spPr/>
    </dgm:pt>
    <dgm:pt modelId="{54489AB7-BFAD-2E4E-A210-8A2AAF775C4E}" type="pres">
      <dgm:prSet presAssocID="{9E6DB2A5-BB2B-44DE-847C-2DF580DF30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13C213-D667-0B46-84B8-61867E27D35A}" type="presOf" srcId="{9E6DB2A5-BB2B-44DE-847C-2DF580DF30CB}" destId="{54489AB7-BFAD-2E4E-A210-8A2AAF775C4E}" srcOrd="0" destOrd="0" presId="urn:microsoft.com/office/officeart/2005/8/layout/vList2"/>
    <dgm:cxn modelId="{3BAA2865-AA00-964D-9162-4CEE1DDA7276}" type="presOf" srcId="{AF22C4BD-F957-47C2-A43F-06CCC155B7A1}" destId="{55F882E9-D5D3-FB48-968A-869651CDA815}" srcOrd="0" destOrd="0" presId="urn:microsoft.com/office/officeart/2005/8/layout/vList2"/>
    <dgm:cxn modelId="{6AD61348-C992-4724-BDC1-07C8B094F0EE}" srcId="{3A9455AD-B12A-4211-A1D7-1276526B84DB}" destId="{A614F4D1-099E-4D46-B29F-9614C7E97663}" srcOrd="1" destOrd="0" parTransId="{E3B3E962-D8B7-45F7-8055-777B68734D45}" sibTransId="{EC852755-39F4-4A7C-90A0-2857A486CC4B}"/>
    <dgm:cxn modelId="{8F521170-7685-4120-B07D-B18B4E13ACB1}" srcId="{3A9455AD-B12A-4211-A1D7-1276526B84DB}" destId="{9E6DB2A5-BB2B-44DE-847C-2DF580DF30CB}" srcOrd="3" destOrd="0" parTransId="{E5B2D3D0-DD6D-4497-B681-2DD4882CB7A5}" sibTransId="{586F50FE-000C-49B6-A52F-6C3E525B8F61}"/>
    <dgm:cxn modelId="{96C08D72-BB56-B947-A6A3-C44D9DADA09E}" type="presOf" srcId="{79CA4DD9-E4D0-4915-A146-676CE69EC68D}" destId="{18EADCC0-474E-A04B-8AE3-1EB5E5E0102D}" srcOrd="0" destOrd="0" presId="urn:microsoft.com/office/officeart/2005/8/layout/vList2"/>
    <dgm:cxn modelId="{0E8B0AD7-57BC-458B-87B1-7C3EDE116672}" srcId="{3A9455AD-B12A-4211-A1D7-1276526B84DB}" destId="{AF22C4BD-F957-47C2-A43F-06CCC155B7A1}" srcOrd="0" destOrd="0" parTransId="{F4B3E2FB-9660-435E-8982-067771F001C5}" sibTransId="{8CBB0B2A-BBBA-4184-901F-91C21EFE34F7}"/>
    <dgm:cxn modelId="{BDC0CBDF-86D3-9A46-9F84-91ABCD4E2D8A}" type="presOf" srcId="{3A9455AD-B12A-4211-A1D7-1276526B84DB}" destId="{00DDC8CA-4A37-D44B-9F3B-B4FFD4FF6147}" srcOrd="0" destOrd="0" presId="urn:microsoft.com/office/officeart/2005/8/layout/vList2"/>
    <dgm:cxn modelId="{4F6098EE-30EE-45AA-9768-91497D0150CE}" srcId="{3A9455AD-B12A-4211-A1D7-1276526B84DB}" destId="{79CA4DD9-E4D0-4915-A146-676CE69EC68D}" srcOrd="2" destOrd="0" parTransId="{6A17E3DD-C2E6-4A8E-896D-EB47241562AB}" sibTransId="{A38ED88C-B2D8-48AF-B604-CFF2E5B254FC}"/>
    <dgm:cxn modelId="{7D7E71FA-6516-E441-AE2B-2216DE2449E8}" type="presOf" srcId="{A614F4D1-099E-4D46-B29F-9614C7E97663}" destId="{BBEB5637-F6CD-8A43-B8FC-81664E0EB7BC}" srcOrd="0" destOrd="0" presId="urn:microsoft.com/office/officeart/2005/8/layout/vList2"/>
    <dgm:cxn modelId="{AE0AA848-00A6-7446-AC8D-097E660A9C1E}" type="presParOf" srcId="{00DDC8CA-4A37-D44B-9F3B-B4FFD4FF6147}" destId="{55F882E9-D5D3-FB48-968A-869651CDA815}" srcOrd="0" destOrd="0" presId="urn:microsoft.com/office/officeart/2005/8/layout/vList2"/>
    <dgm:cxn modelId="{0E28153A-7731-B04F-8122-D989177F0989}" type="presParOf" srcId="{00DDC8CA-4A37-D44B-9F3B-B4FFD4FF6147}" destId="{0FAA0DA9-EAC3-D04B-BCD0-D74A4E7554ED}" srcOrd="1" destOrd="0" presId="urn:microsoft.com/office/officeart/2005/8/layout/vList2"/>
    <dgm:cxn modelId="{C5A65ABC-78FE-0C4A-8F3B-743B8AD42EBB}" type="presParOf" srcId="{00DDC8CA-4A37-D44B-9F3B-B4FFD4FF6147}" destId="{BBEB5637-F6CD-8A43-B8FC-81664E0EB7BC}" srcOrd="2" destOrd="0" presId="urn:microsoft.com/office/officeart/2005/8/layout/vList2"/>
    <dgm:cxn modelId="{5CE60E1C-EB0C-4443-863B-E86B38B0342F}" type="presParOf" srcId="{00DDC8CA-4A37-D44B-9F3B-B4FFD4FF6147}" destId="{1934E619-9492-F042-B183-959F25B3E1CD}" srcOrd="3" destOrd="0" presId="urn:microsoft.com/office/officeart/2005/8/layout/vList2"/>
    <dgm:cxn modelId="{6C9462C2-6E66-0E47-BBD7-38AECDC67270}" type="presParOf" srcId="{00DDC8CA-4A37-D44B-9F3B-B4FFD4FF6147}" destId="{18EADCC0-474E-A04B-8AE3-1EB5E5E0102D}" srcOrd="4" destOrd="0" presId="urn:microsoft.com/office/officeart/2005/8/layout/vList2"/>
    <dgm:cxn modelId="{EF671133-1822-6641-8D38-712950A95E1E}" type="presParOf" srcId="{00DDC8CA-4A37-D44B-9F3B-B4FFD4FF6147}" destId="{65178157-DA77-E946-BCCD-389CCD018054}" srcOrd="5" destOrd="0" presId="urn:microsoft.com/office/officeart/2005/8/layout/vList2"/>
    <dgm:cxn modelId="{D4DA227F-89F5-B348-A37B-43DAC48BCFF7}" type="presParOf" srcId="{00DDC8CA-4A37-D44B-9F3B-B4FFD4FF6147}" destId="{54489AB7-BFAD-2E4E-A210-8A2AAF775C4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8A8AD8-5660-4D60-BA5F-C2D3D6BB05F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65F6E01-14BA-4400-98B2-6577C75A4BEF}">
      <dgm:prSet/>
      <dgm:spPr/>
      <dgm:t>
        <a:bodyPr/>
        <a:lstStyle/>
        <a:p>
          <a:r>
            <a:rPr lang="en-US"/>
            <a:t>Number of accounts being created</a:t>
          </a:r>
        </a:p>
      </dgm:t>
    </dgm:pt>
    <dgm:pt modelId="{804CF509-7F5D-4B51-B7D1-BF0FEB5C4C42}" type="parTrans" cxnId="{74A902F0-9C30-451A-82FC-9D431F42867B}">
      <dgm:prSet/>
      <dgm:spPr/>
      <dgm:t>
        <a:bodyPr/>
        <a:lstStyle/>
        <a:p>
          <a:endParaRPr lang="en-US"/>
        </a:p>
      </dgm:t>
    </dgm:pt>
    <dgm:pt modelId="{2D69F3C5-C9CE-41AD-AB8A-A13EB4986690}" type="sibTrans" cxnId="{74A902F0-9C30-451A-82FC-9D431F42867B}">
      <dgm:prSet/>
      <dgm:spPr/>
      <dgm:t>
        <a:bodyPr/>
        <a:lstStyle/>
        <a:p>
          <a:endParaRPr lang="en-US"/>
        </a:p>
      </dgm:t>
    </dgm:pt>
    <dgm:pt modelId="{C32D0C9F-37EF-489D-ABD7-2C5320CEA856}">
      <dgm:prSet/>
      <dgm:spPr/>
      <dgm:t>
        <a:bodyPr/>
        <a:lstStyle/>
        <a:p>
          <a:r>
            <a:rPr lang="en-US"/>
            <a:t>Number of visits</a:t>
          </a:r>
        </a:p>
      </dgm:t>
    </dgm:pt>
    <dgm:pt modelId="{D7BFE538-752A-4FDE-890E-F508B848C2DC}" type="parTrans" cxnId="{540C64D2-CF0D-43AC-B05E-067B5970E248}">
      <dgm:prSet/>
      <dgm:spPr/>
      <dgm:t>
        <a:bodyPr/>
        <a:lstStyle/>
        <a:p>
          <a:endParaRPr lang="en-US"/>
        </a:p>
      </dgm:t>
    </dgm:pt>
    <dgm:pt modelId="{33DDB31B-556C-476E-92A0-5C2802768C81}" type="sibTrans" cxnId="{540C64D2-CF0D-43AC-B05E-067B5970E248}">
      <dgm:prSet/>
      <dgm:spPr/>
      <dgm:t>
        <a:bodyPr/>
        <a:lstStyle/>
        <a:p>
          <a:endParaRPr lang="en-US"/>
        </a:p>
      </dgm:t>
    </dgm:pt>
    <dgm:pt modelId="{D68D621F-1845-46EE-86B3-3CE387390B8D}">
      <dgm:prSet/>
      <dgm:spPr/>
      <dgm:t>
        <a:bodyPr/>
        <a:lstStyle/>
        <a:p>
          <a:r>
            <a:rPr lang="en-US"/>
            <a:t>Number of orders being placed</a:t>
          </a:r>
        </a:p>
      </dgm:t>
    </dgm:pt>
    <dgm:pt modelId="{BE91DE68-C926-43D3-A417-C712FC8297C7}" type="parTrans" cxnId="{666DC8A6-36E3-4042-B37C-84EB664C38EE}">
      <dgm:prSet/>
      <dgm:spPr/>
      <dgm:t>
        <a:bodyPr/>
        <a:lstStyle/>
        <a:p>
          <a:endParaRPr lang="en-US"/>
        </a:p>
      </dgm:t>
    </dgm:pt>
    <dgm:pt modelId="{F644DA1C-AD0B-4A84-89A8-C84B6E5E8CF0}" type="sibTrans" cxnId="{666DC8A6-36E3-4042-B37C-84EB664C38EE}">
      <dgm:prSet/>
      <dgm:spPr/>
      <dgm:t>
        <a:bodyPr/>
        <a:lstStyle/>
        <a:p>
          <a:endParaRPr lang="en-US"/>
        </a:p>
      </dgm:t>
    </dgm:pt>
    <dgm:pt modelId="{D07361C9-3115-495F-9A4E-BE6E24D3A4F3}">
      <dgm:prSet/>
      <dgm:spPr/>
      <dgm:t>
        <a:bodyPr/>
        <a:lstStyle/>
        <a:p>
          <a:r>
            <a:rPr lang="en-US"/>
            <a:t>Time taken to fulfil and delivery</a:t>
          </a:r>
        </a:p>
      </dgm:t>
    </dgm:pt>
    <dgm:pt modelId="{EC545095-203F-4BF5-A967-446411292374}" type="parTrans" cxnId="{74067A36-7BAC-4111-93C9-5A2658460BE0}">
      <dgm:prSet/>
      <dgm:spPr/>
      <dgm:t>
        <a:bodyPr/>
        <a:lstStyle/>
        <a:p>
          <a:endParaRPr lang="en-US"/>
        </a:p>
      </dgm:t>
    </dgm:pt>
    <dgm:pt modelId="{BDE0700D-E45C-4D72-9C3C-BE6D46EA5BC2}" type="sibTrans" cxnId="{74067A36-7BAC-4111-93C9-5A2658460BE0}">
      <dgm:prSet/>
      <dgm:spPr/>
      <dgm:t>
        <a:bodyPr/>
        <a:lstStyle/>
        <a:p>
          <a:endParaRPr lang="en-US"/>
        </a:p>
      </dgm:t>
    </dgm:pt>
    <dgm:pt modelId="{B21E065C-1BC1-46A9-8427-938E0AA9ADD5}">
      <dgm:prSet/>
      <dgm:spPr/>
      <dgm:t>
        <a:bodyPr/>
        <a:lstStyle/>
        <a:p>
          <a:r>
            <a:rPr lang="en-US"/>
            <a:t>Number of stores participating</a:t>
          </a:r>
        </a:p>
      </dgm:t>
    </dgm:pt>
    <dgm:pt modelId="{2EAFA6FB-91B3-4DF9-9570-19EF61CDC2A1}" type="parTrans" cxnId="{BF3CD3DE-9735-48DB-B498-56D116A53DF6}">
      <dgm:prSet/>
      <dgm:spPr/>
      <dgm:t>
        <a:bodyPr/>
        <a:lstStyle/>
        <a:p>
          <a:endParaRPr lang="en-US"/>
        </a:p>
      </dgm:t>
    </dgm:pt>
    <dgm:pt modelId="{9BC31C21-9440-46D9-878A-CD323394C90F}" type="sibTrans" cxnId="{BF3CD3DE-9735-48DB-B498-56D116A53DF6}">
      <dgm:prSet/>
      <dgm:spPr/>
      <dgm:t>
        <a:bodyPr/>
        <a:lstStyle/>
        <a:p>
          <a:endParaRPr lang="en-US"/>
        </a:p>
      </dgm:t>
    </dgm:pt>
    <dgm:pt modelId="{AD8CEFCD-E6A3-4B07-9204-F8DF12CD4241}">
      <dgm:prSet/>
      <dgm:spPr/>
      <dgm:t>
        <a:bodyPr/>
        <a:lstStyle/>
        <a:p>
          <a:r>
            <a:rPr lang="en-US"/>
            <a:t>Money amount of each order on average</a:t>
          </a:r>
          <a:br>
            <a:rPr lang="en-US"/>
          </a:br>
          <a:endParaRPr lang="en-US"/>
        </a:p>
      </dgm:t>
    </dgm:pt>
    <dgm:pt modelId="{4A96BC30-510B-4D7F-8F5E-1AABD4B2A0D1}" type="parTrans" cxnId="{6C477FEB-111D-4869-AB77-78D1EB89953F}">
      <dgm:prSet/>
      <dgm:spPr/>
      <dgm:t>
        <a:bodyPr/>
        <a:lstStyle/>
        <a:p>
          <a:endParaRPr lang="en-US"/>
        </a:p>
      </dgm:t>
    </dgm:pt>
    <dgm:pt modelId="{AC9EE6F6-66B1-412F-8281-410CAE4E2652}" type="sibTrans" cxnId="{6C477FEB-111D-4869-AB77-78D1EB89953F}">
      <dgm:prSet/>
      <dgm:spPr/>
      <dgm:t>
        <a:bodyPr/>
        <a:lstStyle/>
        <a:p>
          <a:endParaRPr lang="en-US"/>
        </a:p>
      </dgm:t>
    </dgm:pt>
    <dgm:pt modelId="{EBD481FA-1D4B-A64D-A657-F09597F66EAA}" type="pres">
      <dgm:prSet presAssocID="{D38A8AD8-5660-4D60-BA5F-C2D3D6BB05F6}" presName="diagram" presStyleCnt="0">
        <dgm:presLayoutVars>
          <dgm:dir/>
          <dgm:resizeHandles val="exact"/>
        </dgm:presLayoutVars>
      </dgm:prSet>
      <dgm:spPr/>
    </dgm:pt>
    <dgm:pt modelId="{1FF4376A-493C-DB4E-908D-0D7904D36B28}" type="pres">
      <dgm:prSet presAssocID="{165F6E01-14BA-4400-98B2-6577C75A4BEF}" presName="node" presStyleLbl="node1" presStyleIdx="0" presStyleCnt="6">
        <dgm:presLayoutVars>
          <dgm:bulletEnabled val="1"/>
        </dgm:presLayoutVars>
      </dgm:prSet>
      <dgm:spPr/>
    </dgm:pt>
    <dgm:pt modelId="{33D9EA01-190A-8645-9C6C-7EA45D856AF9}" type="pres">
      <dgm:prSet presAssocID="{2D69F3C5-C9CE-41AD-AB8A-A13EB4986690}" presName="sibTrans" presStyleCnt="0"/>
      <dgm:spPr/>
    </dgm:pt>
    <dgm:pt modelId="{F49433C9-A17D-EA46-BA3D-C80E989CD04F}" type="pres">
      <dgm:prSet presAssocID="{C32D0C9F-37EF-489D-ABD7-2C5320CEA856}" presName="node" presStyleLbl="node1" presStyleIdx="1" presStyleCnt="6">
        <dgm:presLayoutVars>
          <dgm:bulletEnabled val="1"/>
        </dgm:presLayoutVars>
      </dgm:prSet>
      <dgm:spPr/>
    </dgm:pt>
    <dgm:pt modelId="{B0FC5B71-33C5-9B4B-9E76-7E32C197855F}" type="pres">
      <dgm:prSet presAssocID="{33DDB31B-556C-476E-92A0-5C2802768C81}" presName="sibTrans" presStyleCnt="0"/>
      <dgm:spPr/>
    </dgm:pt>
    <dgm:pt modelId="{A2C2AA83-32EF-004F-BCFA-C871DFB42E2B}" type="pres">
      <dgm:prSet presAssocID="{D68D621F-1845-46EE-86B3-3CE387390B8D}" presName="node" presStyleLbl="node1" presStyleIdx="2" presStyleCnt="6">
        <dgm:presLayoutVars>
          <dgm:bulletEnabled val="1"/>
        </dgm:presLayoutVars>
      </dgm:prSet>
      <dgm:spPr/>
    </dgm:pt>
    <dgm:pt modelId="{D7CCBC56-7EB0-724F-BBB3-FDCBCC2777AA}" type="pres">
      <dgm:prSet presAssocID="{F644DA1C-AD0B-4A84-89A8-C84B6E5E8CF0}" presName="sibTrans" presStyleCnt="0"/>
      <dgm:spPr/>
    </dgm:pt>
    <dgm:pt modelId="{59E48751-8064-5141-B21E-C79144935E09}" type="pres">
      <dgm:prSet presAssocID="{D07361C9-3115-495F-9A4E-BE6E24D3A4F3}" presName="node" presStyleLbl="node1" presStyleIdx="3" presStyleCnt="6">
        <dgm:presLayoutVars>
          <dgm:bulletEnabled val="1"/>
        </dgm:presLayoutVars>
      </dgm:prSet>
      <dgm:spPr/>
    </dgm:pt>
    <dgm:pt modelId="{B42C1F31-A14E-0D49-9E9F-8368F291392C}" type="pres">
      <dgm:prSet presAssocID="{BDE0700D-E45C-4D72-9C3C-BE6D46EA5BC2}" presName="sibTrans" presStyleCnt="0"/>
      <dgm:spPr/>
    </dgm:pt>
    <dgm:pt modelId="{ACC71AE2-16AE-DC48-9C92-AD919F1ACB09}" type="pres">
      <dgm:prSet presAssocID="{B21E065C-1BC1-46A9-8427-938E0AA9ADD5}" presName="node" presStyleLbl="node1" presStyleIdx="4" presStyleCnt="6">
        <dgm:presLayoutVars>
          <dgm:bulletEnabled val="1"/>
        </dgm:presLayoutVars>
      </dgm:prSet>
      <dgm:spPr/>
    </dgm:pt>
    <dgm:pt modelId="{D611A0AD-E0ED-5649-9CE1-40097011017A}" type="pres">
      <dgm:prSet presAssocID="{9BC31C21-9440-46D9-878A-CD323394C90F}" presName="sibTrans" presStyleCnt="0"/>
      <dgm:spPr/>
    </dgm:pt>
    <dgm:pt modelId="{D0022A5A-223C-5C4D-A87C-22E603B78E86}" type="pres">
      <dgm:prSet presAssocID="{AD8CEFCD-E6A3-4B07-9204-F8DF12CD4241}" presName="node" presStyleLbl="node1" presStyleIdx="5" presStyleCnt="6">
        <dgm:presLayoutVars>
          <dgm:bulletEnabled val="1"/>
        </dgm:presLayoutVars>
      </dgm:prSet>
      <dgm:spPr/>
    </dgm:pt>
  </dgm:ptLst>
  <dgm:cxnLst>
    <dgm:cxn modelId="{096AAA0B-EE62-BF44-AF7A-731E53A3C2F0}" type="presOf" srcId="{165F6E01-14BA-4400-98B2-6577C75A4BEF}" destId="{1FF4376A-493C-DB4E-908D-0D7904D36B28}" srcOrd="0" destOrd="0" presId="urn:microsoft.com/office/officeart/2005/8/layout/default"/>
    <dgm:cxn modelId="{F4E97D16-56B5-FE4A-A2FC-23D4F2EC29BE}" type="presOf" srcId="{C32D0C9F-37EF-489D-ABD7-2C5320CEA856}" destId="{F49433C9-A17D-EA46-BA3D-C80E989CD04F}" srcOrd="0" destOrd="0" presId="urn:microsoft.com/office/officeart/2005/8/layout/default"/>
    <dgm:cxn modelId="{74067A36-7BAC-4111-93C9-5A2658460BE0}" srcId="{D38A8AD8-5660-4D60-BA5F-C2D3D6BB05F6}" destId="{D07361C9-3115-495F-9A4E-BE6E24D3A4F3}" srcOrd="3" destOrd="0" parTransId="{EC545095-203F-4BF5-A967-446411292374}" sibTransId="{BDE0700D-E45C-4D72-9C3C-BE6D46EA5BC2}"/>
    <dgm:cxn modelId="{4273B16D-C386-CF42-9A7B-557A3C894744}" type="presOf" srcId="{B21E065C-1BC1-46A9-8427-938E0AA9ADD5}" destId="{ACC71AE2-16AE-DC48-9C92-AD919F1ACB09}" srcOrd="0" destOrd="0" presId="urn:microsoft.com/office/officeart/2005/8/layout/default"/>
    <dgm:cxn modelId="{4FE08288-A5F3-B04C-9B4D-43D7A13AACFF}" type="presOf" srcId="{AD8CEFCD-E6A3-4B07-9204-F8DF12CD4241}" destId="{D0022A5A-223C-5C4D-A87C-22E603B78E86}" srcOrd="0" destOrd="0" presId="urn:microsoft.com/office/officeart/2005/8/layout/default"/>
    <dgm:cxn modelId="{792A2C9D-2A32-F54A-A414-989B1CEA67E5}" type="presOf" srcId="{D07361C9-3115-495F-9A4E-BE6E24D3A4F3}" destId="{59E48751-8064-5141-B21E-C79144935E09}" srcOrd="0" destOrd="0" presId="urn:microsoft.com/office/officeart/2005/8/layout/default"/>
    <dgm:cxn modelId="{666DC8A6-36E3-4042-B37C-84EB664C38EE}" srcId="{D38A8AD8-5660-4D60-BA5F-C2D3D6BB05F6}" destId="{D68D621F-1845-46EE-86B3-3CE387390B8D}" srcOrd="2" destOrd="0" parTransId="{BE91DE68-C926-43D3-A417-C712FC8297C7}" sibTransId="{F644DA1C-AD0B-4A84-89A8-C84B6E5E8CF0}"/>
    <dgm:cxn modelId="{540C64D2-CF0D-43AC-B05E-067B5970E248}" srcId="{D38A8AD8-5660-4D60-BA5F-C2D3D6BB05F6}" destId="{C32D0C9F-37EF-489D-ABD7-2C5320CEA856}" srcOrd="1" destOrd="0" parTransId="{D7BFE538-752A-4FDE-890E-F508B848C2DC}" sibTransId="{33DDB31B-556C-476E-92A0-5C2802768C81}"/>
    <dgm:cxn modelId="{BF3CD3DE-9735-48DB-B498-56D116A53DF6}" srcId="{D38A8AD8-5660-4D60-BA5F-C2D3D6BB05F6}" destId="{B21E065C-1BC1-46A9-8427-938E0AA9ADD5}" srcOrd="4" destOrd="0" parTransId="{2EAFA6FB-91B3-4DF9-9570-19EF61CDC2A1}" sibTransId="{9BC31C21-9440-46D9-878A-CD323394C90F}"/>
    <dgm:cxn modelId="{A5E79CE8-B207-1447-9472-2EC30B80A916}" type="presOf" srcId="{D68D621F-1845-46EE-86B3-3CE387390B8D}" destId="{A2C2AA83-32EF-004F-BCFA-C871DFB42E2B}" srcOrd="0" destOrd="0" presId="urn:microsoft.com/office/officeart/2005/8/layout/default"/>
    <dgm:cxn modelId="{6C477FEB-111D-4869-AB77-78D1EB89953F}" srcId="{D38A8AD8-5660-4D60-BA5F-C2D3D6BB05F6}" destId="{AD8CEFCD-E6A3-4B07-9204-F8DF12CD4241}" srcOrd="5" destOrd="0" parTransId="{4A96BC30-510B-4D7F-8F5E-1AABD4B2A0D1}" sibTransId="{AC9EE6F6-66B1-412F-8281-410CAE4E2652}"/>
    <dgm:cxn modelId="{74A902F0-9C30-451A-82FC-9D431F42867B}" srcId="{D38A8AD8-5660-4D60-BA5F-C2D3D6BB05F6}" destId="{165F6E01-14BA-4400-98B2-6577C75A4BEF}" srcOrd="0" destOrd="0" parTransId="{804CF509-7F5D-4B51-B7D1-BF0FEB5C4C42}" sibTransId="{2D69F3C5-C9CE-41AD-AB8A-A13EB4986690}"/>
    <dgm:cxn modelId="{CAD9C1F4-5B39-EF49-BB54-2F954833B588}" type="presOf" srcId="{D38A8AD8-5660-4D60-BA5F-C2D3D6BB05F6}" destId="{EBD481FA-1D4B-A64D-A657-F09597F66EAA}" srcOrd="0" destOrd="0" presId="urn:microsoft.com/office/officeart/2005/8/layout/default"/>
    <dgm:cxn modelId="{DD40DB66-41B0-8A45-B3E5-4A8B0450CC78}" type="presParOf" srcId="{EBD481FA-1D4B-A64D-A657-F09597F66EAA}" destId="{1FF4376A-493C-DB4E-908D-0D7904D36B28}" srcOrd="0" destOrd="0" presId="urn:microsoft.com/office/officeart/2005/8/layout/default"/>
    <dgm:cxn modelId="{A7CBFE96-7B87-234B-8EB3-AF3D2EE35630}" type="presParOf" srcId="{EBD481FA-1D4B-A64D-A657-F09597F66EAA}" destId="{33D9EA01-190A-8645-9C6C-7EA45D856AF9}" srcOrd="1" destOrd="0" presId="urn:microsoft.com/office/officeart/2005/8/layout/default"/>
    <dgm:cxn modelId="{1C489209-279F-4D4B-B50A-EDD3B1E4CA1A}" type="presParOf" srcId="{EBD481FA-1D4B-A64D-A657-F09597F66EAA}" destId="{F49433C9-A17D-EA46-BA3D-C80E989CD04F}" srcOrd="2" destOrd="0" presId="urn:microsoft.com/office/officeart/2005/8/layout/default"/>
    <dgm:cxn modelId="{BD2A16BD-DFFE-944A-A4D0-5716EC152FEB}" type="presParOf" srcId="{EBD481FA-1D4B-A64D-A657-F09597F66EAA}" destId="{B0FC5B71-33C5-9B4B-9E76-7E32C197855F}" srcOrd="3" destOrd="0" presId="urn:microsoft.com/office/officeart/2005/8/layout/default"/>
    <dgm:cxn modelId="{3F48D6D2-C99B-224F-93E8-86A5053980FB}" type="presParOf" srcId="{EBD481FA-1D4B-A64D-A657-F09597F66EAA}" destId="{A2C2AA83-32EF-004F-BCFA-C871DFB42E2B}" srcOrd="4" destOrd="0" presId="urn:microsoft.com/office/officeart/2005/8/layout/default"/>
    <dgm:cxn modelId="{A4EA79AD-B422-1E41-A7E0-491DB91DAB2E}" type="presParOf" srcId="{EBD481FA-1D4B-A64D-A657-F09597F66EAA}" destId="{D7CCBC56-7EB0-724F-BBB3-FDCBCC2777AA}" srcOrd="5" destOrd="0" presId="urn:microsoft.com/office/officeart/2005/8/layout/default"/>
    <dgm:cxn modelId="{0EE38DE7-6696-7D4E-901E-CE14D4741D1C}" type="presParOf" srcId="{EBD481FA-1D4B-A64D-A657-F09597F66EAA}" destId="{59E48751-8064-5141-B21E-C79144935E09}" srcOrd="6" destOrd="0" presId="urn:microsoft.com/office/officeart/2005/8/layout/default"/>
    <dgm:cxn modelId="{79C8B163-570B-884A-9DDA-046E9E8DE7D1}" type="presParOf" srcId="{EBD481FA-1D4B-A64D-A657-F09597F66EAA}" destId="{B42C1F31-A14E-0D49-9E9F-8368F291392C}" srcOrd="7" destOrd="0" presId="urn:microsoft.com/office/officeart/2005/8/layout/default"/>
    <dgm:cxn modelId="{DA62931F-6B93-9C42-A30B-3DDED48E89B9}" type="presParOf" srcId="{EBD481FA-1D4B-A64D-A657-F09597F66EAA}" destId="{ACC71AE2-16AE-DC48-9C92-AD919F1ACB09}" srcOrd="8" destOrd="0" presId="urn:microsoft.com/office/officeart/2005/8/layout/default"/>
    <dgm:cxn modelId="{FCF6B4E3-6752-254F-87D5-E556B7026D1B}" type="presParOf" srcId="{EBD481FA-1D4B-A64D-A657-F09597F66EAA}" destId="{D611A0AD-E0ED-5649-9CE1-40097011017A}" srcOrd="9" destOrd="0" presId="urn:microsoft.com/office/officeart/2005/8/layout/default"/>
    <dgm:cxn modelId="{7E9D8ADD-42D8-254E-ABCA-D5CF4687ACAB}" type="presParOf" srcId="{EBD481FA-1D4B-A64D-A657-F09597F66EAA}" destId="{D0022A5A-223C-5C4D-A87C-22E603B78E8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B96F5E-8412-4F1A-B97E-AE330999C3B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232EC8C-B9A0-46AA-96FC-CE0053DD017D}">
      <dgm:prSet/>
      <dgm:spPr/>
      <dgm:t>
        <a:bodyPr/>
        <a:lstStyle/>
        <a:p>
          <a:r>
            <a:rPr lang="en-US"/>
            <a:t>Saving time of preparing meal plans and travelling to stores</a:t>
          </a:r>
        </a:p>
      </dgm:t>
    </dgm:pt>
    <dgm:pt modelId="{6696B0FD-AAFF-4F7B-9AC0-4711A5ADF289}" type="parTrans" cxnId="{CFEBC3C7-9B5B-45E4-95A3-8A2069930326}">
      <dgm:prSet/>
      <dgm:spPr/>
      <dgm:t>
        <a:bodyPr/>
        <a:lstStyle/>
        <a:p>
          <a:endParaRPr lang="en-US"/>
        </a:p>
      </dgm:t>
    </dgm:pt>
    <dgm:pt modelId="{A8F70B03-741E-42F2-BA0F-198384361961}" type="sibTrans" cxnId="{CFEBC3C7-9B5B-45E4-95A3-8A2069930326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DE26D2B-FD19-4471-BED8-4B5AAE3C57C1}">
      <dgm:prSet/>
      <dgm:spPr/>
      <dgm:t>
        <a:bodyPr/>
        <a:lstStyle/>
        <a:p>
          <a:r>
            <a:rPr lang="en-US"/>
            <a:t>Eating right types of food in right quantities makes the users healthier</a:t>
          </a:r>
        </a:p>
      </dgm:t>
    </dgm:pt>
    <dgm:pt modelId="{386D38FF-9179-4725-B716-85B9A1E129D6}" type="parTrans" cxnId="{48EAD5E1-6F2D-4A13-A1E6-863C6AFCC5EB}">
      <dgm:prSet/>
      <dgm:spPr/>
      <dgm:t>
        <a:bodyPr/>
        <a:lstStyle/>
        <a:p>
          <a:endParaRPr lang="en-US"/>
        </a:p>
      </dgm:t>
    </dgm:pt>
    <dgm:pt modelId="{CF244312-BC07-487B-A338-C8A921872CEE}" type="sibTrans" cxnId="{48EAD5E1-6F2D-4A13-A1E6-863C6AFCC5E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97DFB83-6F4F-48D3-999D-A92DE675DA0F}">
      <dgm:prSet/>
      <dgm:spPr/>
      <dgm:t>
        <a:bodyPr/>
        <a:lstStyle/>
        <a:p>
          <a:r>
            <a:rPr lang="en-US"/>
            <a:t>Providing people better knowledge about their diet</a:t>
          </a:r>
        </a:p>
      </dgm:t>
    </dgm:pt>
    <dgm:pt modelId="{869D8714-8134-4D66-8643-8017580E3F28}" type="parTrans" cxnId="{1F0C06C9-A1A2-41FD-9C7E-AC6590376F40}">
      <dgm:prSet/>
      <dgm:spPr/>
      <dgm:t>
        <a:bodyPr/>
        <a:lstStyle/>
        <a:p>
          <a:endParaRPr lang="en-US"/>
        </a:p>
      </dgm:t>
    </dgm:pt>
    <dgm:pt modelId="{F1AF8724-C7C9-4C57-B643-02F435BD2DD7}" type="sibTrans" cxnId="{1F0C06C9-A1A2-41FD-9C7E-AC6590376F4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474888A-F0EA-4E55-9FE7-4A78CC2F37D5}">
      <dgm:prSet/>
      <dgm:spPr/>
      <dgm:t>
        <a:bodyPr/>
        <a:lstStyle/>
        <a:p>
          <a:r>
            <a:rPr lang="en-US"/>
            <a:t>Giving wider variety of food options</a:t>
          </a:r>
        </a:p>
      </dgm:t>
    </dgm:pt>
    <dgm:pt modelId="{8E04BF22-BB5F-401D-AA27-7982AE756531}" type="parTrans" cxnId="{9E6478EB-0CEE-43C8-8BA4-C79ED806FFA7}">
      <dgm:prSet/>
      <dgm:spPr/>
      <dgm:t>
        <a:bodyPr/>
        <a:lstStyle/>
        <a:p>
          <a:endParaRPr lang="en-US"/>
        </a:p>
      </dgm:t>
    </dgm:pt>
    <dgm:pt modelId="{1042D0EA-C38D-493A-8082-45062165E0EC}" type="sibTrans" cxnId="{9E6478EB-0CEE-43C8-8BA4-C79ED806FFA7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2E2B4A8-A381-4D65-8746-DBF36E622A87}">
      <dgm:prSet/>
      <dgm:spPr/>
      <dgm:t>
        <a:bodyPr/>
        <a:lstStyle/>
        <a:p>
          <a:r>
            <a:rPr lang="en-US"/>
            <a:t>Reducing the stress of meal planning in busy times</a:t>
          </a:r>
        </a:p>
      </dgm:t>
    </dgm:pt>
    <dgm:pt modelId="{C551B951-4F91-4557-A65A-E1369B9F2DC8}" type="parTrans" cxnId="{F92B459E-17A4-468F-AB81-61C4BC27A340}">
      <dgm:prSet/>
      <dgm:spPr/>
      <dgm:t>
        <a:bodyPr/>
        <a:lstStyle/>
        <a:p>
          <a:endParaRPr lang="en-US"/>
        </a:p>
      </dgm:t>
    </dgm:pt>
    <dgm:pt modelId="{0A4B7AF6-61E5-4C1D-A744-4B4B2181BB44}" type="sibTrans" cxnId="{F92B459E-17A4-468F-AB81-61C4BC27A340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15831AC5-455D-604A-8EB9-D61D0E30B95C}" type="pres">
      <dgm:prSet presAssocID="{EFB96F5E-8412-4F1A-B97E-AE330999C3BA}" presName="Name0" presStyleCnt="0">
        <dgm:presLayoutVars>
          <dgm:animLvl val="lvl"/>
          <dgm:resizeHandles val="exact"/>
        </dgm:presLayoutVars>
      </dgm:prSet>
      <dgm:spPr/>
    </dgm:pt>
    <dgm:pt modelId="{127BC2E8-0585-2A4D-BE10-0BACAE33E9B0}" type="pres">
      <dgm:prSet presAssocID="{1232EC8C-B9A0-46AA-96FC-CE0053DD017D}" presName="compositeNode" presStyleCnt="0">
        <dgm:presLayoutVars>
          <dgm:bulletEnabled val="1"/>
        </dgm:presLayoutVars>
      </dgm:prSet>
      <dgm:spPr/>
    </dgm:pt>
    <dgm:pt modelId="{78B379A1-874A-A747-BB2D-85E6CFAF94E8}" type="pres">
      <dgm:prSet presAssocID="{1232EC8C-B9A0-46AA-96FC-CE0053DD017D}" presName="bgRect" presStyleLbl="alignNode1" presStyleIdx="0" presStyleCnt="5"/>
      <dgm:spPr/>
    </dgm:pt>
    <dgm:pt modelId="{8C42D2BF-E9A3-B044-87F7-3489E0892FB9}" type="pres">
      <dgm:prSet presAssocID="{A8F70B03-741E-42F2-BA0F-198384361961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53EF031-2664-2D4D-B247-C722E5F6A3E4}" type="pres">
      <dgm:prSet presAssocID="{1232EC8C-B9A0-46AA-96FC-CE0053DD017D}" presName="nodeRect" presStyleLbl="alignNode1" presStyleIdx="0" presStyleCnt="5">
        <dgm:presLayoutVars>
          <dgm:bulletEnabled val="1"/>
        </dgm:presLayoutVars>
      </dgm:prSet>
      <dgm:spPr/>
    </dgm:pt>
    <dgm:pt modelId="{8B9C02FF-E5A6-EA41-B809-683539EEC61B}" type="pres">
      <dgm:prSet presAssocID="{A8F70B03-741E-42F2-BA0F-198384361961}" presName="sibTrans" presStyleCnt="0"/>
      <dgm:spPr/>
    </dgm:pt>
    <dgm:pt modelId="{A91CB421-4454-BB47-891A-15858BE3B47F}" type="pres">
      <dgm:prSet presAssocID="{4DE26D2B-FD19-4471-BED8-4B5AAE3C57C1}" presName="compositeNode" presStyleCnt="0">
        <dgm:presLayoutVars>
          <dgm:bulletEnabled val="1"/>
        </dgm:presLayoutVars>
      </dgm:prSet>
      <dgm:spPr/>
    </dgm:pt>
    <dgm:pt modelId="{2E86FE1A-7AA6-9541-93CF-D75A1CB22A89}" type="pres">
      <dgm:prSet presAssocID="{4DE26D2B-FD19-4471-BED8-4B5AAE3C57C1}" presName="bgRect" presStyleLbl="alignNode1" presStyleIdx="1" presStyleCnt="5"/>
      <dgm:spPr/>
    </dgm:pt>
    <dgm:pt modelId="{153F0ADF-6263-3749-90A7-DCC1A04FB5E8}" type="pres">
      <dgm:prSet presAssocID="{CF244312-BC07-487B-A338-C8A921872CEE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78C164F4-E67A-5E4C-B274-D3A4FB86B4E8}" type="pres">
      <dgm:prSet presAssocID="{4DE26D2B-FD19-4471-BED8-4B5AAE3C57C1}" presName="nodeRect" presStyleLbl="alignNode1" presStyleIdx="1" presStyleCnt="5">
        <dgm:presLayoutVars>
          <dgm:bulletEnabled val="1"/>
        </dgm:presLayoutVars>
      </dgm:prSet>
      <dgm:spPr/>
    </dgm:pt>
    <dgm:pt modelId="{C7D9A6A1-A3FF-5442-A497-802357E9D17E}" type="pres">
      <dgm:prSet presAssocID="{CF244312-BC07-487B-A338-C8A921872CEE}" presName="sibTrans" presStyleCnt="0"/>
      <dgm:spPr/>
    </dgm:pt>
    <dgm:pt modelId="{7297150F-7973-D34E-8409-8A4E7A13B3DB}" type="pres">
      <dgm:prSet presAssocID="{397DFB83-6F4F-48D3-999D-A92DE675DA0F}" presName="compositeNode" presStyleCnt="0">
        <dgm:presLayoutVars>
          <dgm:bulletEnabled val="1"/>
        </dgm:presLayoutVars>
      </dgm:prSet>
      <dgm:spPr/>
    </dgm:pt>
    <dgm:pt modelId="{65E904BE-72EA-704F-A411-1CF0A3B2263F}" type="pres">
      <dgm:prSet presAssocID="{397DFB83-6F4F-48D3-999D-A92DE675DA0F}" presName="bgRect" presStyleLbl="alignNode1" presStyleIdx="2" presStyleCnt="5"/>
      <dgm:spPr/>
    </dgm:pt>
    <dgm:pt modelId="{05626448-A96F-6946-8E16-C336383930A9}" type="pres">
      <dgm:prSet presAssocID="{F1AF8724-C7C9-4C57-B643-02F435BD2DD7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03DAE9A-FDE0-6A40-A7B8-E0CD51A49FDB}" type="pres">
      <dgm:prSet presAssocID="{397DFB83-6F4F-48D3-999D-A92DE675DA0F}" presName="nodeRect" presStyleLbl="alignNode1" presStyleIdx="2" presStyleCnt="5">
        <dgm:presLayoutVars>
          <dgm:bulletEnabled val="1"/>
        </dgm:presLayoutVars>
      </dgm:prSet>
      <dgm:spPr/>
    </dgm:pt>
    <dgm:pt modelId="{DD715732-B262-E54B-8014-C172170DCE60}" type="pres">
      <dgm:prSet presAssocID="{F1AF8724-C7C9-4C57-B643-02F435BD2DD7}" presName="sibTrans" presStyleCnt="0"/>
      <dgm:spPr/>
    </dgm:pt>
    <dgm:pt modelId="{823AA5D2-8449-0140-B1DF-80BDD29C4311}" type="pres">
      <dgm:prSet presAssocID="{3474888A-F0EA-4E55-9FE7-4A78CC2F37D5}" presName="compositeNode" presStyleCnt="0">
        <dgm:presLayoutVars>
          <dgm:bulletEnabled val="1"/>
        </dgm:presLayoutVars>
      </dgm:prSet>
      <dgm:spPr/>
    </dgm:pt>
    <dgm:pt modelId="{12530D3A-42AD-5C46-B464-C190F289E25F}" type="pres">
      <dgm:prSet presAssocID="{3474888A-F0EA-4E55-9FE7-4A78CC2F37D5}" presName="bgRect" presStyleLbl="alignNode1" presStyleIdx="3" presStyleCnt="5"/>
      <dgm:spPr/>
    </dgm:pt>
    <dgm:pt modelId="{C5B7FAB9-1A62-1642-824E-7A7CF3E52E26}" type="pres">
      <dgm:prSet presAssocID="{1042D0EA-C38D-493A-8082-45062165E0EC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FAF9988A-F1BC-9C41-A508-730DC1365304}" type="pres">
      <dgm:prSet presAssocID="{3474888A-F0EA-4E55-9FE7-4A78CC2F37D5}" presName="nodeRect" presStyleLbl="alignNode1" presStyleIdx="3" presStyleCnt="5">
        <dgm:presLayoutVars>
          <dgm:bulletEnabled val="1"/>
        </dgm:presLayoutVars>
      </dgm:prSet>
      <dgm:spPr/>
    </dgm:pt>
    <dgm:pt modelId="{EC67DFD3-481C-BD47-AFFF-DA4C57F6C1ED}" type="pres">
      <dgm:prSet presAssocID="{1042D0EA-C38D-493A-8082-45062165E0EC}" presName="sibTrans" presStyleCnt="0"/>
      <dgm:spPr/>
    </dgm:pt>
    <dgm:pt modelId="{DBDC8A96-1B24-7441-AF7F-5E8959EA099A}" type="pres">
      <dgm:prSet presAssocID="{12E2B4A8-A381-4D65-8746-DBF36E622A87}" presName="compositeNode" presStyleCnt="0">
        <dgm:presLayoutVars>
          <dgm:bulletEnabled val="1"/>
        </dgm:presLayoutVars>
      </dgm:prSet>
      <dgm:spPr/>
    </dgm:pt>
    <dgm:pt modelId="{772F06A9-563E-1448-9DB5-15F107E9D2CE}" type="pres">
      <dgm:prSet presAssocID="{12E2B4A8-A381-4D65-8746-DBF36E622A87}" presName="bgRect" presStyleLbl="alignNode1" presStyleIdx="4" presStyleCnt="5"/>
      <dgm:spPr/>
    </dgm:pt>
    <dgm:pt modelId="{211804BE-7B60-7147-A53D-3328E45397FB}" type="pres">
      <dgm:prSet presAssocID="{0A4B7AF6-61E5-4C1D-A744-4B4B2181BB44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845E0F63-DB1B-0D46-B238-8B5A79B3A656}" type="pres">
      <dgm:prSet presAssocID="{12E2B4A8-A381-4D65-8746-DBF36E622A8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93E57505-F741-7A41-BB4E-373E3CEFB9F0}" type="presOf" srcId="{12E2B4A8-A381-4D65-8746-DBF36E622A87}" destId="{772F06A9-563E-1448-9DB5-15F107E9D2CE}" srcOrd="0" destOrd="0" presId="urn:microsoft.com/office/officeart/2016/7/layout/LinearBlockProcessNumbered"/>
    <dgm:cxn modelId="{A770ED0F-0621-C340-8157-BD1931A8C64A}" type="presOf" srcId="{4DE26D2B-FD19-4471-BED8-4B5AAE3C57C1}" destId="{2E86FE1A-7AA6-9541-93CF-D75A1CB22A89}" srcOrd="0" destOrd="0" presId="urn:microsoft.com/office/officeart/2016/7/layout/LinearBlockProcessNumbered"/>
    <dgm:cxn modelId="{86DC9E13-5C45-C146-9EB8-2DB61EA704A6}" type="presOf" srcId="{1232EC8C-B9A0-46AA-96FC-CE0053DD017D}" destId="{78B379A1-874A-A747-BB2D-85E6CFAF94E8}" srcOrd="0" destOrd="0" presId="urn:microsoft.com/office/officeart/2016/7/layout/LinearBlockProcessNumbered"/>
    <dgm:cxn modelId="{A69ADC1A-9534-5B43-9C64-59069A59B856}" type="presOf" srcId="{12E2B4A8-A381-4D65-8746-DBF36E622A87}" destId="{845E0F63-DB1B-0D46-B238-8B5A79B3A656}" srcOrd="1" destOrd="0" presId="urn:microsoft.com/office/officeart/2016/7/layout/LinearBlockProcessNumbered"/>
    <dgm:cxn modelId="{9A973D1C-86F4-4545-9B31-3620031F5E25}" type="presOf" srcId="{397DFB83-6F4F-48D3-999D-A92DE675DA0F}" destId="{65E904BE-72EA-704F-A411-1CF0A3B2263F}" srcOrd="0" destOrd="0" presId="urn:microsoft.com/office/officeart/2016/7/layout/LinearBlockProcessNumbered"/>
    <dgm:cxn modelId="{2BE0F523-B37C-C74F-ADF8-881A1557AD0A}" type="presOf" srcId="{EFB96F5E-8412-4F1A-B97E-AE330999C3BA}" destId="{15831AC5-455D-604A-8EB9-D61D0E30B95C}" srcOrd="0" destOrd="0" presId="urn:microsoft.com/office/officeart/2016/7/layout/LinearBlockProcessNumbered"/>
    <dgm:cxn modelId="{6C7CDF39-A73B-9A46-8CD5-98DC1304D8B6}" type="presOf" srcId="{3474888A-F0EA-4E55-9FE7-4A78CC2F37D5}" destId="{FAF9988A-F1BC-9C41-A508-730DC1365304}" srcOrd="1" destOrd="0" presId="urn:microsoft.com/office/officeart/2016/7/layout/LinearBlockProcessNumbered"/>
    <dgm:cxn modelId="{70403E4A-0FF8-8548-BA11-79E5240C74E8}" type="presOf" srcId="{A8F70B03-741E-42F2-BA0F-198384361961}" destId="{8C42D2BF-E9A3-B044-87F7-3489E0892FB9}" srcOrd="0" destOrd="0" presId="urn:microsoft.com/office/officeart/2016/7/layout/LinearBlockProcessNumbered"/>
    <dgm:cxn modelId="{A6027F75-6A9B-BD4C-A893-EEE9E168D430}" type="presOf" srcId="{4DE26D2B-FD19-4471-BED8-4B5AAE3C57C1}" destId="{78C164F4-E67A-5E4C-B274-D3A4FB86B4E8}" srcOrd="1" destOrd="0" presId="urn:microsoft.com/office/officeart/2016/7/layout/LinearBlockProcessNumbered"/>
    <dgm:cxn modelId="{612D8F90-3726-1740-98F7-B0064D411427}" type="presOf" srcId="{3474888A-F0EA-4E55-9FE7-4A78CC2F37D5}" destId="{12530D3A-42AD-5C46-B464-C190F289E25F}" srcOrd="0" destOrd="0" presId="urn:microsoft.com/office/officeart/2016/7/layout/LinearBlockProcessNumbered"/>
    <dgm:cxn modelId="{C74B9C90-5A91-8440-838B-B26BCBA8B410}" type="presOf" srcId="{0A4B7AF6-61E5-4C1D-A744-4B4B2181BB44}" destId="{211804BE-7B60-7147-A53D-3328E45397FB}" srcOrd="0" destOrd="0" presId="urn:microsoft.com/office/officeart/2016/7/layout/LinearBlockProcessNumbered"/>
    <dgm:cxn modelId="{F92B459E-17A4-468F-AB81-61C4BC27A340}" srcId="{EFB96F5E-8412-4F1A-B97E-AE330999C3BA}" destId="{12E2B4A8-A381-4D65-8746-DBF36E622A87}" srcOrd="4" destOrd="0" parTransId="{C551B951-4F91-4557-A65A-E1369B9F2DC8}" sibTransId="{0A4B7AF6-61E5-4C1D-A744-4B4B2181BB44}"/>
    <dgm:cxn modelId="{F41121AB-CE02-714B-AA97-6BD2439B0D26}" type="presOf" srcId="{F1AF8724-C7C9-4C57-B643-02F435BD2DD7}" destId="{05626448-A96F-6946-8E16-C336383930A9}" srcOrd="0" destOrd="0" presId="urn:microsoft.com/office/officeart/2016/7/layout/LinearBlockProcessNumbered"/>
    <dgm:cxn modelId="{D54040B2-1345-D646-AC97-30EF7476BF1B}" type="presOf" srcId="{397DFB83-6F4F-48D3-999D-A92DE675DA0F}" destId="{F03DAE9A-FDE0-6A40-A7B8-E0CD51A49FDB}" srcOrd="1" destOrd="0" presId="urn:microsoft.com/office/officeart/2016/7/layout/LinearBlockProcessNumbered"/>
    <dgm:cxn modelId="{F18744BC-A0B4-B74D-B097-13765C2B4407}" type="presOf" srcId="{1232EC8C-B9A0-46AA-96FC-CE0053DD017D}" destId="{653EF031-2664-2D4D-B247-C722E5F6A3E4}" srcOrd="1" destOrd="0" presId="urn:microsoft.com/office/officeart/2016/7/layout/LinearBlockProcessNumbered"/>
    <dgm:cxn modelId="{CFEBC3C7-9B5B-45E4-95A3-8A2069930326}" srcId="{EFB96F5E-8412-4F1A-B97E-AE330999C3BA}" destId="{1232EC8C-B9A0-46AA-96FC-CE0053DD017D}" srcOrd="0" destOrd="0" parTransId="{6696B0FD-AAFF-4F7B-9AC0-4711A5ADF289}" sibTransId="{A8F70B03-741E-42F2-BA0F-198384361961}"/>
    <dgm:cxn modelId="{1F0C06C9-A1A2-41FD-9C7E-AC6590376F40}" srcId="{EFB96F5E-8412-4F1A-B97E-AE330999C3BA}" destId="{397DFB83-6F4F-48D3-999D-A92DE675DA0F}" srcOrd="2" destOrd="0" parTransId="{869D8714-8134-4D66-8643-8017580E3F28}" sibTransId="{F1AF8724-C7C9-4C57-B643-02F435BD2DD7}"/>
    <dgm:cxn modelId="{9114A0DE-0DCD-BD44-A631-A09586F68E3A}" type="presOf" srcId="{CF244312-BC07-487B-A338-C8A921872CEE}" destId="{153F0ADF-6263-3749-90A7-DCC1A04FB5E8}" srcOrd="0" destOrd="0" presId="urn:microsoft.com/office/officeart/2016/7/layout/LinearBlockProcessNumbered"/>
    <dgm:cxn modelId="{48EAD5E1-6F2D-4A13-A1E6-863C6AFCC5EB}" srcId="{EFB96F5E-8412-4F1A-B97E-AE330999C3BA}" destId="{4DE26D2B-FD19-4471-BED8-4B5AAE3C57C1}" srcOrd="1" destOrd="0" parTransId="{386D38FF-9179-4725-B716-85B9A1E129D6}" sibTransId="{CF244312-BC07-487B-A338-C8A921872CEE}"/>
    <dgm:cxn modelId="{4A7897E3-FFC9-7348-B215-7D399B5478BA}" type="presOf" srcId="{1042D0EA-C38D-493A-8082-45062165E0EC}" destId="{C5B7FAB9-1A62-1642-824E-7A7CF3E52E26}" srcOrd="0" destOrd="0" presId="urn:microsoft.com/office/officeart/2016/7/layout/LinearBlockProcessNumbered"/>
    <dgm:cxn modelId="{9E6478EB-0CEE-43C8-8BA4-C79ED806FFA7}" srcId="{EFB96F5E-8412-4F1A-B97E-AE330999C3BA}" destId="{3474888A-F0EA-4E55-9FE7-4A78CC2F37D5}" srcOrd="3" destOrd="0" parTransId="{8E04BF22-BB5F-401D-AA27-7982AE756531}" sibTransId="{1042D0EA-C38D-493A-8082-45062165E0EC}"/>
    <dgm:cxn modelId="{3A7B0159-DDE9-894C-A21A-BBE1E662A2AF}" type="presParOf" srcId="{15831AC5-455D-604A-8EB9-D61D0E30B95C}" destId="{127BC2E8-0585-2A4D-BE10-0BACAE33E9B0}" srcOrd="0" destOrd="0" presId="urn:microsoft.com/office/officeart/2016/7/layout/LinearBlockProcessNumbered"/>
    <dgm:cxn modelId="{0FEDB36F-E396-504F-BAD2-AC0029CE7111}" type="presParOf" srcId="{127BC2E8-0585-2A4D-BE10-0BACAE33E9B0}" destId="{78B379A1-874A-A747-BB2D-85E6CFAF94E8}" srcOrd="0" destOrd="0" presId="urn:microsoft.com/office/officeart/2016/7/layout/LinearBlockProcessNumbered"/>
    <dgm:cxn modelId="{A6BC5435-9243-6947-8968-B5DFC140E279}" type="presParOf" srcId="{127BC2E8-0585-2A4D-BE10-0BACAE33E9B0}" destId="{8C42D2BF-E9A3-B044-87F7-3489E0892FB9}" srcOrd="1" destOrd="0" presId="urn:microsoft.com/office/officeart/2016/7/layout/LinearBlockProcessNumbered"/>
    <dgm:cxn modelId="{1F3CA644-72E4-9946-AE93-61887AFCDCF4}" type="presParOf" srcId="{127BC2E8-0585-2A4D-BE10-0BACAE33E9B0}" destId="{653EF031-2664-2D4D-B247-C722E5F6A3E4}" srcOrd="2" destOrd="0" presId="urn:microsoft.com/office/officeart/2016/7/layout/LinearBlockProcessNumbered"/>
    <dgm:cxn modelId="{63D0CE3C-0409-504B-A8AF-94A97824390C}" type="presParOf" srcId="{15831AC5-455D-604A-8EB9-D61D0E30B95C}" destId="{8B9C02FF-E5A6-EA41-B809-683539EEC61B}" srcOrd="1" destOrd="0" presId="urn:microsoft.com/office/officeart/2016/7/layout/LinearBlockProcessNumbered"/>
    <dgm:cxn modelId="{93233C51-6ADC-7944-8009-F93C8263F5B2}" type="presParOf" srcId="{15831AC5-455D-604A-8EB9-D61D0E30B95C}" destId="{A91CB421-4454-BB47-891A-15858BE3B47F}" srcOrd="2" destOrd="0" presId="urn:microsoft.com/office/officeart/2016/7/layout/LinearBlockProcessNumbered"/>
    <dgm:cxn modelId="{C685245E-DC3A-444B-83A1-9380ED8256E7}" type="presParOf" srcId="{A91CB421-4454-BB47-891A-15858BE3B47F}" destId="{2E86FE1A-7AA6-9541-93CF-D75A1CB22A89}" srcOrd="0" destOrd="0" presId="urn:microsoft.com/office/officeart/2016/7/layout/LinearBlockProcessNumbered"/>
    <dgm:cxn modelId="{AB727C25-4445-4A40-B57C-5446D883C2CA}" type="presParOf" srcId="{A91CB421-4454-BB47-891A-15858BE3B47F}" destId="{153F0ADF-6263-3749-90A7-DCC1A04FB5E8}" srcOrd="1" destOrd="0" presId="urn:microsoft.com/office/officeart/2016/7/layout/LinearBlockProcessNumbered"/>
    <dgm:cxn modelId="{CBB8005A-63FD-A347-B845-1F5D0330B5D8}" type="presParOf" srcId="{A91CB421-4454-BB47-891A-15858BE3B47F}" destId="{78C164F4-E67A-5E4C-B274-D3A4FB86B4E8}" srcOrd="2" destOrd="0" presId="urn:microsoft.com/office/officeart/2016/7/layout/LinearBlockProcessNumbered"/>
    <dgm:cxn modelId="{BD8D83F0-80C4-874B-915C-FFCA881772A8}" type="presParOf" srcId="{15831AC5-455D-604A-8EB9-D61D0E30B95C}" destId="{C7D9A6A1-A3FF-5442-A497-802357E9D17E}" srcOrd="3" destOrd="0" presId="urn:microsoft.com/office/officeart/2016/7/layout/LinearBlockProcessNumbered"/>
    <dgm:cxn modelId="{1D02DEC5-5ADB-9444-92F2-543FE15CAEC7}" type="presParOf" srcId="{15831AC5-455D-604A-8EB9-D61D0E30B95C}" destId="{7297150F-7973-D34E-8409-8A4E7A13B3DB}" srcOrd="4" destOrd="0" presId="urn:microsoft.com/office/officeart/2016/7/layout/LinearBlockProcessNumbered"/>
    <dgm:cxn modelId="{35DA32C9-858C-BC49-8A8E-06D15435A191}" type="presParOf" srcId="{7297150F-7973-D34E-8409-8A4E7A13B3DB}" destId="{65E904BE-72EA-704F-A411-1CF0A3B2263F}" srcOrd="0" destOrd="0" presId="urn:microsoft.com/office/officeart/2016/7/layout/LinearBlockProcessNumbered"/>
    <dgm:cxn modelId="{A0E33BBF-ED0D-F54A-89A8-AB27F7571C52}" type="presParOf" srcId="{7297150F-7973-D34E-8409-8A4E7A13B3DB}" destId="{05626448-A96F-6946-8E16-C336383930A9}" srcOrd="1" destOrd="0" presId="urn:microsoft.com/office/officeart/2016/7/layout/LinearBlockProcessNumbered"/>
    <dgm:cxn modelId="{76497AB0-1A01-E94B-AA08-A8102588A749}" type="presParOf" srcId="{7297150F-7973-D34E-8409-8A4E7A13B3DB}" destId="{F03DAE9A-FDE0-6A40-A7B8-E0CD51A49FDB}" srcOrd="2" destOrd="0" presId="urn:microsoft.com/office/officeart/2016/7/layout/LinearBlockProcessNumbered"/>
    <dgm:cxn modelId="{7C9C8D18-6C95-CB40-BEC2-0AC2CBE5332B}" type="presParOf" srcId="{15831AC5-455D-604A-8EB9-D61D0E30B95C}" destId="{DD715732-B262-E54B-8014-C172170DCE60}" srcOrd="5" destOrd="0" presId="urn:microsoft.com/office/officeart/2016/7/layout/LinearBlockProcessNumbered"/>
    <dgm:cxn modelId="{6C7879A6-5632-C546-8A2D-AD60A998818D}" type="presParOf" srcId="{15831AC5-455D-604A-8EB9-D61D0E30B95C}" destId="{823AA5D2-8449-0140-B1DF-80BDD29C4311}" srcOrd="6" destOrd="0" presId="urn:microsoft.com/office/officeart/2016/7/layout/LinearBlockProcessNumbered"/>
    <dgm:cxn modelId="{F8514C2A-DFD1-3747-9C1D-44519408CE94}" type="presParOf" srcId="{823AA5D2-8449-0140-B1DF-80BDD29C4311}" destId="{12530D3A-42AD-5C46-B464-C190F289E25F}" srcOrd="0" destOrd="0" presId="urn:microsoft.com/office/officeart/2016/7/layout/LinearBlockProcessNumbered"/>
    <dgm:cxn modelId="{3A703F3B-236C-D64F-8CC4-6B93FFF04CD3}" type="presParOf" srcId="{823AA5D2-8449-0140-B1DF-80BDD29C4311}" destId="{C5B7FAB9-1A62-1642-824E-7A7CF3E52E26}" srcOrd="1" destOrd="0" presId="urn:microsoft.com/office/officeart/2016/7/layout/LinearBlockProcessNumbered"/>
    <dgm:cxn modelId="{03517156-E844-A742-9EE4-AB7B9F872546}" type="presParOf" srcId="{823AA5D2-8449-0140-B1DF-80BDD29C4311}" destId="{FAF9988A-F1BC-9C41-A508-730DC1365304}" srcOrd="2" destOrd="0" presId="urn:microsoft.com/office/officeart/2016/7/layout/LinearBlockProcessNumbered"/>
    <dgm:cxn modelId="{CF134798-2D2C-874F-96D7-446F84E3372B}" type="presParOf" srcId="{15831AC5-455D-604A-8EB9-D61D0E30B95C}" destId="{EC67DFD3-481C-BD47-AFFF-DA4C57F6C1ED}" srcOrd="7" destOrd="0" presId="urn:microsoft.com/office/officeart/2016/7/layout/LinearBlockProcessNumbered"/>
    <dgm:cxn modelId="{B33D52F8-3033-814D-B72C-E597E8FEF971}" type="presParOf" srcId="{15831AC5-455D-604A-8EB9-D61D0E30B95C}" destId="{DBDC8A96-1B24-7441-AF7F-5E8959EA099A}" srcOrd="8" destOrd="0" presId="urn:microsoft.com/office/officeart/2016/7/layout/LinearBlockProcessNumbered"/>
    <dgm:cxn modelId="{CF5147F2-2DBC-884C-9406-21514C988AAB}" type="presParOf" srcId="{DBDC8A96-1B24-7441-AF7F-5E8959EA099A}" destId="{772F06A9-563E-1448-9DB5-15F107E9D2CE}" srcOrd="0" destOrd="0" presId="urn:microsoft.com/office/officeart/2016/7/layout/LinearBlockProcessNumbered"/>
    <dgm:cxn modelId="{95A13CAD-C004-7248-95A1-DB1D254410B3}" type="presParOf" srcId="{DBDC8A96-1B24-7441-AF7F-5E8959EA099A}" destId="{211804BE-7B60-7147-A53D-3328E45397FB}" srcOrd="1" destOrd="0" presId="urn:microsoft.com/office/officeart/2016/7/layout/LinearBlockProcessNumbered"/>
    <dgm:cxn modelId="{368D8C8F-1E92-F544-9BF2-D929896F9D88}" type="presParOf" srcId="{DBDC8A96-1B24-7441-AF7F-5E8959EA099A}" destId="{845E0F63-DB1B-0D46-B238-8B5A79B3A65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9D009-472A-704C-88DC-C12FF9D840EF}">
      <dsp:nvSpPr>
        <dsp:cNvPr id="0" name=""/>
        <dsp:cNvSpPr/>
      </dsp:nvSpPr>
      <dsp:spPr>
        <a:xfrm>
          <a:off x="0" y="46737"/>
          <a:ext cx="6245265" cy="1041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People don't know what to eat to stay fit</a:t>
          </a:r>
        </a:p>
      </dsp:txBody>
      <dsp:txXfrm>
        <a:off x="50845" y="97582"/>
        <a:ext cx="6143575" cy="939884"/>
      </dsp:txXfrm>
    </dsp:sp>
    <dsp:sp modelId="{3DBA4D6C-B3F5-1F45-9726-298EAB4370B1}">
      <dsp:nvSpPr>
        <dsp:cNvPr id="0" name=""/>
        <dsp:cNvSpPr/>
      </dsp:nvSpPr>
      <dsp:spPr>
        <a:xfrm>
          <a:off x="0" y="1160312"/>
          <a:ext cx="6245265" cy="1041574"/>
        </a:xfrm>
        <a:prstGeom prst="roundRect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People are too busy to stay fit and healthy</a:t>
          </a:r>
        </a:p>
      </dsp:txBody>
      <dsp:txXfrm>
        <a:off x="50845" y="1211157"/>
        <a:ext cx="6143575" cy="939884"/>
      </dsp:txXfrm>
    </dsp:sp>
    <dsp:sp modelId="{1794C466-7565-AA45-85F6-C191D9F93876}">
      <dsp:nvSpPr>
        <dsp:cNvPr id="0" name=""/>
        <dsp:cNvSpPr/>
      </dsp:nvSpPr>
      <dsp:spPr>
        <a:xfrm>
          <a:off x="0" y="2273886"/>
          <a:ext cx="6245265" cy="1041574"/>
        </a:xfrm>
        <a:prstGeom prst="round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It's hard to know the nutrition value of each grocery item </a:t>
          </a:r>
        </a:p>
      </dsp:txBody>
      <dsp:txXfrm>
        <a:off x="50845" y="2324731"/>
        <a:ext cx="6143575" cy="939884"/>
      </dsp:txXfrm>
    </dsp:sp>
    <dsp:sp modelId="{EA58E2B2-5791-8E45-B4BE-96C21D04F7CE}">
      <dsp:nvSpPr>
        <dsp:cNvPr id="0" name=""/>
        <dsp:cNvSpPr/>
      </dsp:nvSpPr>
      <dsp:spPr>
        <a:xfrm>
          <a:off x="0" y="3387460"/>
          <a:ext cx="6245265" cy="1041574"/>
        </a:xfrm>
        <a:prstGeom prst="roundRect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Meal Prepping is time-consuming</a:t>
          </a:r>
        </a:p>
      </dsp:txBody>
      <dsp:txXfrm>
        <a:off x="50845" y="3438305"/>
        <a:ext cx="6143575" cy="939884"/>
      </dsp:txXfrm>
    </dsp:sp>
    <dsp:sp modelId="{33B10E1C-8E58-2243-BBF9-6FB5E190FEBD}">
      <dsp:nvSpPr>
        <dsp:cNvPr id="0" name=""/>
        <dsp:cNvSpPr/>
      </dsp:nvSpPr>
      <dsp:spPr>
        <a:xfrm>
          <a:off x="0" y="4501034"/>
          <a:ext cx="6245265" cy="1041574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People are fed up with eating the same thing over and over</a:t>
          </a:r>
        </a:p>
      </dsp:txBody>
      <dsp:txXfrm>
        <a:off x="50845" y="4551879"/>
        <a:ext cx="6143575" cy="939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65FC1-613D-4FE6-A6B3-D6915593A799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D93DD5-5379-4AD5-BD1D-2D5D3D7B8DD6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FBB95-CB38-4278-B853-558D3AEC868E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  <a:cs typeface="Arial"/>
            </a:rPr>
            <a:t>Provides people with nutrient information and analysis</a:t>
          </a:r>
          <a:endParaRPr lang="en-US" sz="2200" kern="1200"/>
        </a:p>
      </dsp:txBody>
      <dsp:txXfrm>
        <a:off x="1844034" y="682"/>
        <a:ext cx="4401230" cy="1596566"/>
      </dsp:txXfrm>
    </dsp:sp>
    <dsp:sp modelId="{DA0E3EB0-B546-46CE-B176-5FCE4DE0EDC5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7F88E-5845-402F-A419-5A5D79AE7ADC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C04BE-1602-45EC-A3FC-B078D2FE0536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  <a:ea typeface="+mn-lt"/>
              <a:cs typeface="Arial"/>
            </a:rPr>
            <a:t>Providing the local availability of good food helps people eat better and more interesting food</a:t>
          </a:r>
        </a:p>
      </dsp:txBody>
      <dsp:txXfrm>
        <a:off x="1844034" y="1996390"/>
        <a:ext cx="4401230" cy="1596566"/>
      </dsp:txXfrm>
    </dsp:sp>
    <dsp:sp modelId="{0721C241-FD42-4829-A205-19495B1B427D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4DC16-5698-4ADE-B438-538B00DA02B3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8A7CF-0500-40D8-965D-C591CF758071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  <a:ea typeface="+mn-lt"/>
              <a:cs typeface="Arial"/>
            </a:rPr>
            <a:t>Saves time planning and buying your food</a:t>
          </a:r>
          <a:endParaRPr lang="en-US" sz="2200" kern="1200"/>
        </a:p>
      </dsp:txBody>
      <dsp:txXfrm>
        <a:off x="1844034" y="3992098"/>
        <a:ext cx="4401230" cy="15965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84E13-433B-1D48-B965-0DE841654716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90A3A-33EA-0144-AE61-27B8645759BC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Body Builder</a:t>
          </a:r>
        </a:p>
      </dsp:txBody>
      <dsp:txXfrm>
        <a:off x="3578350" y="496219"/>
        <a:ext cx="1531337" cy="1531337"/>
      </dsp:txXfrm>
    </dsp:sp>
    <dsp:sp modelId="{4DE8BDC6-6EEF-7445-B741-DA5C0927BB0E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5">
            <a:hueOff val="138169"/>
            <a:satOff val="13165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Young Professional</a:t>
          </a:r>
        </a:p>
      </dsp:txBody>
      <dsp:txXfrm>
        <a:off x="5405912" y="496219"/>
        <a:ext cx="1531337" cy="1531337"/>
      </dsp:txXfrm>
    </dsp:sp>
    <dsp:sp modelId="{38445F1A-35A9-9848-8C85-9A63576BBE0A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5">
            <a:hueOff val="276338"/>
            <a:satOff val="26330"/>
            <a:lumOff val="-10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Entrepreneurs</a:t>
          </a:r>
        </a:p>
      </dsp:txBody>
      <dsp:txXfrm>
        <a:off x="3578350" y="2323781"/>
        <a:ext cx="1531337" cy="1531337"/>
      </dsp:txXfrm>
    </dsp:sp>
    <dsp:sp modelId="{5BFCADF8-9AE3-3E4F-A915-4E5D59B43A04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Students</a:t>
          </a:r>
        </a:p>
      </dsp:txBody>
      <dsp:txXfrm>
        <a:off x="5405912" y="2323781"/>
        <a:ext cx="1531337" cy="15313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73E07-3374-40E3-884F-88595E879F3A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14789-2015-48D5-A73E-AF6B006DD96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F201D-FD1B-43C5-BA75-A814B4A7CBBC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Not only</a:t>
          </a:r>
          <a:r>
            <a:rPr lang="en-GB" sz="2400" kern="1200">
              <a:latin typeface="Gill Sans Nova"/>
            </a:rPr>
            <a:t> right</a:t>
          </a:r>
          <a:r>
            <a:rPr lang="en-GB" sz="2400" kern="1200"/>
            <a:t> foods, but</a:t>
          </a:r>
          <a:r>
            <a:rPr lang="en-GB" sz="2400" kern="1200">
              <a:latin typeface="Gill Sans Nova"/>
            </a:rPr>
            <a:t> also right potion and right timing</a:t>
          </a:r>
          <a:endParaRPr lang="en-US" sz="2400" kern="1200"/>
        </a:p>
      </dsp:txBody>
      <dsp:txXfrm>
        <a:off x="1834517" y="469890"/>
        <a:ext cx="3148942" cy="1335915"/>
      </dsp:txXfrm>
    </dsp:sp>
    <dsp:sp modelId="{6FFD13C8-2A0F-4788-9EF7-DD8773ABAAE7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D6B68-C1AF-452D-951E-DEEA14D965D8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D3083-1DEC-4F74-8D9A-ED67125E28D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Nearby </a:t>
          </a:r>
          <a:r>
            <a:rPr lang="en-GB" sz="2400" kern="1200">
              <a:latin typeface="Gill Sans Nova"/>
            </a:rPr>
            <a:t>grocery stores </a:t>
          </a:r>
          <a:endParaRPr lang="en-US" sz="2400" kern="1200">
            <a:latin typeface="Gill Sans Nova"/>
          </a:endParaRPr>
        </a:p>
      </dsp:txBody>
      <dsp:txXfrm>
        <a:off x="7154322" y="469890"/>
        <a:ext cx="3148942" cy="1335915"/>
      </dsp:txXfrm>
    </dsp:sp>
    <dsp:sp modelId="{D1F769CA-6D42-46F8-A126-742B69B5097E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40694-6D22-4B17-9785-098D29D255E6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4BEBB-188B-4092-89D3-2ED4D260E83E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latin typeface="Gill Sans Nova"/>
            </a:rPr>
            <a:t>Saves</a:t>
          </a:r>
          <a:r>
            <a:rPr lang="en-GB" sz="2400" kern="1200"/>
            <a:t> time and effort</a:t>
          </a:r>
          <a:endParaRPr lang="en-US" sz="2400" kern="1200"/>
        </a:p>
      </dsp:txBody>
      <dsp:txXfrm>
        <a:off x="1834517" y="2545532"/>
        <a:ext cx="3148942" cy="1335915"/>
      </dsp:txXfrm>
    </dsp:sp>
    <dsp:sp modelId="{549ACD50-81C8-4E7C-8132-13B507A65F33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ACA57-7200-4E0B-B40E-051B45AF059F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595AD-5A4B-4998-B8F7-A0541481737F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Delivery options</a:t>
          </a:r>
          <a:endParaRPr lang="en-US" sz="2400" kern="1200"/>
        </a:p>
      </dsp:txBody>
      <dsp:txXfrm>
        <a:off x="7154322" y="2545532"/>
        <a:ext cx="3148942" cy="1335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47C74-6A67-C24B-85BF-159DFE072D54}">
      <dsp:nvSpPr>
        <dsp:cNvPr id="0" name=""/>
        <dsp:cNvSpPr/>
      </dsp:nvSpPr>
      <dsp:spPr>
        <a:xfrm>
          <a:off x="0" y="218333"/>
          <a:ext cx="6245265" cy="1642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First mover in this specific market</a:t>
          </a:r>
          <a:endParaRPr lang="en-US" sz="3900" kern="1200"/>
        </a:p>
      </dsp:txBody>
      <dsp:txXfrm>
        <a:off x="80189" y="298522"/>
        <a:ext cx="6084887" cy="1482302"/>
      </dsp:txXfrm>
    </dsp:sp>
    <dsp:sp modelId="{F2DA723F-E6AF-5043-9FCA-7CAC6AF6CDF5}">
      <dsp:nvSpPr>
        <dsp:cNvPr id="0" name=""/>
        <dsp:cNvSpPr/>
      </dsp:nvSpPr>
      <dsp:spPr>
        <a:xfrm>
          <a:off x="0" y="1973333"/>
          <a:ext cx="6245265" cy="1642680"/>
        </a:xfrm>
        <a:prstGeom prst="round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Founders are well-connected with influencers</a:t>
          </a:r>
          <a:endParaRPr lang="en-US" sz="3900" kern="1200"/>
        </a:p>
      </dsp:txBody>
      <dsp:txXfrm>
        <a:off x="80189" y="2053522"/>
        <a:ext cx="6084887" cy="1482302"/>
      </dsp:txXfrm>
    </dsp:sp>
    <dsp:sp modelId="{21EACCC5-3ABB-A440-904D-A9713ECA38A3}">
      <dsp:nvSpPr>
        <dsp:cNvPr id="0" name=""/>
        <dsp:cNvSpPr/>
      </dsp:nvSpPr>
      <dsp:spPr>
        <a:xfrm>
          <a:off x="0" y="3728333"/>
          <a:ext cx="6245265" cy="1642680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Founder are well-connected with the fitness community</a:t>
          </a:r>
          <a:endParaRPr lang="en-US" sz="3900" kern="1200"/>
        </a:p>
      </dsp:txBody>
      <dsp:txXfrm>
        <a:off x="80189" y="3808522"/>
        <a:ext cx="6084887" cy="14823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FB7AB-A140-4AC0-8926-957A041CCD3E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476EA-CE90-4AD5-B41F-CC977F2101EA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Online ads</a:t>
          </a:r>
        </a:p>
      </dsp:txBody>
      <dsp:txXfrm>
        <a:off x="569079" y="2427788"/>
        <a:ext cx="2072362" cy="720000"/>
      </dsp:txXfrm>
    </dsp:sp>
    <dsp:sp modelId="{521D7828-2BE4-4DDF-9333-F8155E0034C5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E47A4-1D98-400C-8D8F-27E0ED65CB58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Social media </a:t>
          </a:r>
        </a:p>
      </dsp:txBody>
      <dsp:txXfrm>
        <a:off x="3004105" y="2427788"/>
        <a:ext cx="2072362" cy="720000"/>
      </dsp:txXfrm>
    </dsp:sp>
    <dsp:sp modelId="{B5AA214F-E368-495C-9935-8C6C15FD9FFA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6EAF1-3402-47AA-946A-CFD9D2468E0D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Influencers</a:t>
          </a:r>
        </a:p>
      </dsp:txBody>
      <dsp:txXfrm>
        <a:off x="5439131" y="2427788"/>
        <a:ext cx="2072362" cy="720000"/>
      </dsp:txXfrm>
    </dsp:sp>
    <dsp:sp modelId="{64494BDB-604A-4D6C-BEDC-F03DF178DA28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86268-D8FA-4747-ACAD-495F4793EA61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Commercials at grocery stores</a:t>
          </a:r>
        </a:p>
      </dsp:txBody>
      <dsp:txXfrm>
        <a:off x="7874157" y="2427788"/>
        <a:ext cx="207236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882E9-D5D3-FB48-968A-869651CDA815}">
      <dsp:nvSpPr>
        <dsp:cNvPr id="0" name=""/>
        <dsp:cNvSpPr/>
      </dsp:nvSpPr>
      <dsp:spPr>
        <a:xfrm>
          <a:off x="0" y="45098"/>
          <a:ext cx="10515600" cy="98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Subscriptions</a:t>
          </a:r>
        </a:p>
      </dsp:txBody>
      <dsp:txXfrm>
        <a:off x="47891" y="92989"/>
        <a:ext cx="10419818" cy="885263"/>
      </dsp:txXfrm>
    </dsp:sp>
    <dsp:sp modelId="{BBEB5637-F6CD-8A43-B8FC-81664E0EB7BC}">
      <dsp:nvSpPr>
        <dsp:cNvPr id="0" name=""/>
        <dsp:cNvSpPr/>
      </dsp:nvSpPr>
      <dsp:spPr>
        <a:xfrm>
          <a:off x="0" y="1138464"/>
          <a:ext cx="10515600" cy="98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Commission</a:t>
          </a:r>
        </a:p>
      </dsp:txBody>
      <dsp:txXfrm>
        <a:off x="47891" y="1186355"/>
        <a:ext cx="10419818" cy="885263"/>
      </dsp:txXfrm>
    </dsp:sp>
    <dsp:sp modelId="{18EADCC0-474E-A04B-8AE3-1EB5E5E0102D}">
      <dsp:nvSpPr>
        <dsp:cNvPr id="0" name=""/>
        <dsp:cNvSpPr/>
      </dsp:nvSpPr>
      <dsp:spPr>
        <a:xfrm>
          <a:off x="0" y="2231829"/>
          <a:ext cx="10515600" cy="98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Advertisements</a:t>
          </a:r>
        </a:p>
      </dsp:txBody>
      <dsp:txXfrm>
        <a:off x="47891" y="2279720"/>
        <a:ext cx="10419818" cy="885263"/>
      </dsp:txXfrm>
    </dsp:sp>
    <dsp:sp modelId="{54489AB7-BFAD-2E4E-A210-8A2AAF775C4E}">
      <dsp:nvSpPr>
        <dsp:cNvPr id="0" name=""/>
        <dsp:cNvSpPr/>
      </dsp:nvSpPr>
      <dsp:spPr>
        <a:xfrm>
          <a:off x="0" y="3325194"/>
          <a:ext cx="10515600" cy="98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Data</a:t>
          </a:r>
        </a:p>
      </dsp:txBody>
      <dsp:txXfrm>
        <a:off x="47891" y="3373085"/>
        <a:ext cx="10419818" cy="8852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4376A-493C-DB4E-908D-0D7904D36B28}">
      <dsp:nvSpPr>
        <dsp:cNvPr id="0" name=""/>
        <dsp:cNvSpPr/>
      </dsp:nvSpPr>
      <dsp:spPr>
        <a:xfrm>
          <a:off x="42784" y="1327"/>
          <a:ext cx="2750247" cy="16501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Number of accounts being created</a:t>
          </a:r>
        </a:p>
      </dsp:txBody>
      <dsp:txXfrm>
        <a:off x="42784" y="1327"/>
        <a:ext cx="2750247" cy="1650148"/>
      </dsp:txXfrm>
    </dsp:sp>
    <dsp:sp modelId="{F49433C9-A17D-EA46-BA3D-C80E989CD04F}">
      <dsp:nvSpPr>
        <dsp:cNvPr id="0" name=""/>
        <dsp:cNvSpPr/>
      </dsp:nvSpPr>
      <dsp:spPr>
        <a:xfrm>
          <a:off x="3068057" y="1327"/>
          <a:ext cx="2750247" cy="1650148"/>
        </a:xfrm>
        <a:prstGeom prst="rect">
          <a:avLst/>
        </a:prstGeom>
        <a:solidFill>
          <a:schemeClr val="accent5">
            <a:hueOff val="82901"/>
            <a:satOff val="7899"/>
            <a:lumOff val="-3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Number of visits</a:t>
          </a:r>
        </a:p>
      </dsp:txBody>
      <dsp:txXfrm>
        <a:off x="3068057" y="1327"/>
        <a:ext cx="2750247" cy="1650148"/>
      </dsp:txXfrm>
    </dsp:sp>
    <dsp:sp modelId="{A2C2AA83-32EF-004F-BCFA-C871DFB42E2B}">
      <dsp:nvSpPr>
        <dsp:cNvPr id="0" name=""/>
        <dsp:cNvSpPr/>
      </dsp:nvSpPr>
      <dsp:spPr>
        <a:xfrm>
          <a:off x="42784" y="1926500"/>
          <a:ext cx="2750247" cy="1650148"/>
        </a:xfrm>
        <a:prstGeom prst="rect">
          <a:avLst/>
        </a:prstGeom>
        <a:solidFill>
          <a:schemeClr val="accent5">
            <a:hueOff val="165803"/>
            <a:satOff val="15798"/>
            <a:lumOff val="-6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Number of orders being placed</a:t>
          </a:r>
        </a:p>
      </dsp:txBody>
      <dsp:txXfrm>
        <a:off x="42784" y="1926500"/>
        <a:ext cx="2750247" cy="1650148"/>
      </dsp:txXfrm>
    </dsp:sp>
    <dsp:sp modelId="{59E48751-8064-5141-B21E-C79144935E09}">
      <dsp:nvSpPr>
        <dsp:cNvPr id="0" name=""/>
        <dsp:cNvSpPr/>
      </dsp:nvSpPr>
      <dsp:spPr>
        <a:xfrm>
          <a:off x="3068057" y="1926500"/>
          <a:ext cx="2750247" cy="1650148"/>
        </a:xfrm>
        <a:prstGeom prst="rect">
          <a:avLst/>
        </a:prstGeom>
        <a:solidFill>
          <a:schemeClr val="accent5">
            <a:hueOff val="248704"/>
            <a:satOff val="23697"/>
            <a:lumOff val="-9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Time taken to fulfil and delivery</a:t>
          </a:r>
        </a:p>
      </dsp:txBody>
      <dsp:txXfrm>
        <a:off x="3068057" y="1926500"/>
        <a:ext cx="2750247" cy="1650148"/>
      </dsp:txXfrm>
    </dsp:sp>
    <dsp:sp modelId="{ACC71AE2-16AE-DC48-9C92-AD919F1ACB09}">
      <dsp:nvSpPr>
        <dsp:cNvPr id="0" name=""/>
        <dsp:cNvSpPr/>
      </dsp:nvSpPr>
      <dsp:spPr>
        <a:xfrm>
          <a:off x="42784" y="3851674"/>
          <a:ext cx="2750247" cy="1650148"/>
        </a:xfrm>
        <a:prstGeom prst="rect">
          <a:avLst/>
        </a:prstGeom>
        <a:solidFill>
          <a:schemeClr val="accent5">
            <a:hueOff val="331605"/>
            <a:satOff val="31596"/>
            <a:lumOff val="-13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Number of stores participating</a:t>
          </a:r>
        </a:p>
      </dsp:txBody>
      <dsp:txXfrm>
        <a:off x="42784" y="3851674"/>
        <a:ext cx="2750247" cy="1650148"/>
      </dsp:txXfrm>
    </dsp:sp>
    <dsp:sp modelId="{D0022A5A-223C-5C4D-A87C-22E603B78E86}">
      <dsp:nvSpPr>
        <dsp:cNvPr id="0" name=""/>
        <dsp:cNvSpPr/>
      </dsp:nvSpPr>
      <dsp:spPr>
        <a:xfrm>
          <a:off x="3068057" y="3851674"/>
          <a:ext cx="2750247" cy="1650148"/>
        </a:xfrm>
        <a:prstGeom prst="rect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Money amount of each order on average</a:t>
          </a:r>
          <a:br>
            <a:rPr lang="en-US" sz="2400" kern="1200"/>
          </a:br>
          <a:endParaRPr lang="en-US" sz="2400" kern="1200"/>
        </a:p>
      </dsp:txBody>
      <dsp:txXfrm>
        <a:off x="3068057" y="3851674"/>
        <a:ext cx="2750247" cy="16501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379A1-874A-A747-BB2D-85E6CFAF94E8}">
      <dsp:nvSpPr>
        <dsp:cNvPr id="0" name=""/>
        <dsp:cNvSpPr/>
      </dsp:nvSpPr>
      <dsp:spPr>
        <a:xfrm>
          <a:off x="6315" y="991123"/>
          <a:ext cx="1974242" cy="2369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Saving time of preparing meal plans and travelling to stores</a:t>
          </a:r>
        </a:p>
      </dsp:txBody>
      <dsp:txXfrm>
        <a:off x="6315" y="1938759"/>
        <a:ext cx="1974242" cy="1421454"/>
      </dsp:txXfrm>
    </dsp:sp>
    <dsp:sp modelId="{8C42D2BF-E9A3-B044-87F7-3489E0892FB9}">
      <dsp:nvSpPr>
        <dsp:cNvPr id="0" name=""/>
        <dsp:cNvSpPr/>
      </dsp:nvSpPr>
      <dsp:spPr>
        <a:xfrm>
          <a:off x="6315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01</a:t>
          </a:r>
        </a:p>
      </dsp:txBody>
      <dsp:txXfrm>
        <a:off x="6315" y="991123"/>
        <a:ext cx="1974242" cy="947636"/>
      </dsp:txXfrm>
    </dsp:sp>
    <dsp:sp modelId="{2E86FE1A-7AA6-9541-93CF-D75A1CB22A89}">
      <dsp:nvSpPr>
        <dsp:cNvPr id="0" name=""/>
        <dsp:cNvSpPr/>
      </dsp:nvSpPr>
      <dsp:spPr>
        <a:xfrm>
          <a:off x="2138497" y="991123"/>
          <a:ext cx="1974242" cy="2369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Eating right types of food in right quantities makes the users healthier</a:t>
          </a:r>
        </a:p>
      </dsp:txBody>
      <dsp:txXfrm>
        <a:off x="2138497" y="1938759"/>
        <a:ext cx="1974242" cy="1421454"/>
      </dsp:txXfrm>
    </dsp:sp>
    <dsp:sp modelId="{153F0ADF-6263-3749-90A7-DCC1A04FB5E8}">
      <dsp:nvSpPr>
        <dsp:cNvPr id="0" name=""/>
        <dsp:cNvSpPr/>
      </dsp:nvSpPr>
      <dsp:spPr>
        <a:xfrm>
          <a:off x="2138497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02</a:t>
          </a:r>
        </a:p>
      </dsp:txBody>
      <dsp:txXfrm>
        <a:off x="2138497" y="991123"/>
        <a:ext cx="1974242" cy="947636"/>
      </dsp:txXfrm>
    </dsp:sp>
    <dsp:sp modelId="{65E904BE-72EA-704F-A411-1CF0A3B2263F}">
      <dsp:nvSpPr>
        <dsp:cNvPr id="0" name=""/>
        <dsp:cNvSpPr/>
      </dsp:nvSpPr>
      <dsp:spPr>
        <a:xfrm>
          <a:off x="4270678" y="991123"/>
          <a:ext cx="1974242" cy="236909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Providing people better knowledge about their diet</a:t>
          </a:r>
        </a:p>
      </dsp:txBody>
      <dsp:txXfrm>
        <a:off x="4270678" y="1938759"/>
        <a:ext cx="1974242" cy="1421454"/>
      </dsp:txXfrm>
    </dsp:sp>
    <dsp:sp modelId="{05626448-A96F-6946-8E16-C336383930A9}">
      <dsp:nvSpPr>
        <dsp:cNvPr id="0" name=""/>
        <dsp:cNvSpPr/>
      </dsp:nvSpPr>
      <dsp:spPr>
        <a:xfrm>
          <a:off x="4270678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03</a:t>
          </a:r>
        </a:p>
      </dsp:txBody>
      <dsp:txXfrm>
        <a:off x="4270678" y="991123"/>
        <a:ext cx="1974242" cy="947636"/>
      </dsp:txXfrm>
    </dsp:sp>
    <dsp:sp modelId="{12530D3A-42AD-5C46-B464-C190F289E25F}">
      <dsp:nvSpPr>
        <dsp:cNvPr id="0" name=""/>
        <dsp:cNvSpPr/>
      </dsp:nvSpPr>
      <dsp:spPr>
        <a:xfrm>
          <a:off x="6402860" y="991123"/>
          <a:ext cx="1974242" cy="23690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Giving wider variety of food options</a:t>
          </a:r>
        </a:p>
      </dsp:txBody>
      <dsp:txXfrm>
        <a:off x="6402860" y="1938759"/>
        <a:ext cx="1974242" cy="1421454"/>
      </dsp:txXfrm>
    </dsp:sp>
    <dsp:sp modelId="{C5B7FAB9-1A62-1642-824E-7A7CF3E52E26}">
      <dsp:nvSpPr>
        <dsp:cNvPr id="0" name=""/>
        <dsp:cNvSpPr/>
      </dsp:nvSpPr>
      <dsp:spPr>
        <a:xfrm>
          <a:off x="6402860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04</a:t>
          </a:r>
        </a:p>
      </dsp:txBody>
      <dsp:txXfrm>
        <a:off x="6402860" y="991123"/>
        <a:ext cx="1974242" cy="947636"/>
      </dsp:txXfrm>
    </dsp:sp>
    <dsp:sp modelId="{772F06A9-563E-1448-9DB5-15F107E9D2CE}">
      <dsp:nvSpPr>
        <dsp:cNvPr id="0" name=""/>
        <dsp:cNvSpPr/>
      </dsp:nvSpPr>
      <dsp:spPr>
        <a:xfrm>
          <a:off x="8535042" y="991123"/>
          <a:ext cx="1974242" cy="236909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Reducing the stress of meal planning in busy times</a:t>
          </a:r>
        </a:p>
      </dsp:txBody>
      <dsp:txXfrm>
        <a:off x="8535042" y="1938759"/>
        <a:ext cx="1974242" cy="1421454"/>
      </dsp:txXfrm>
    </dsp:sp>
    <dsp:sp modelId="{211804BE-7B60-7147-A53D-3328E45397FB}">
      <dsp:nvSpPr>
        <dsp:cNvPr id="0" name=""/>
        <dsp:cNvSpPr/>
      </dsp:nvSpPr>
      <dsp:spPr>
        <a:xfrm>
          <a:off x="8535042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05</a:t>
          </a:r>
        </a:p>
      </dsp:txBody>
      <dsp:txXfrm>
        <a:off x="8535042" y="991123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7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84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3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8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9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1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2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7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92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4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7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7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E7F8B-EB39-FD45-8903-F6DB5A689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59" y="1377146"/>
            <a:ext cx="4076460" cy="3626217"/>
          </a:xfrm>
        </p:spPr>
        <p:txBody>
          <a:bodyPr anchor="b"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FoodX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26EFA-A82B-4C49-8E5E-0159AD306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874" y="5170453"/>
            <a:ext cx="4143201" cy="489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CSCI 4193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E87F-8CE5-4A27-94C0-B7F6E1B35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7053" r="19293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5B074A-C8C5-4363-AC33-2CFC67EC9136}"/>
              </a:ext>
            </a:extLst>
          </p:cNvPr>
          <p:cNvSpPr txBox="1"/>
          <p:nvPr/>
        </p:nvSpPr>
        <p:spPr>
          <a:xfrm>
            <a:off x="6893597" y="1809889"/>
            <a:ext cx="33439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Yijie Wang B00782502</a:t>
            </a:r>
          </a:p>
          <a:p>
            <a:r>
              <a:rPr lang="en-US" sz="2000">
                <a:solidFill>
                  <a:schemeClr val="bg1"/>
                </a:solidFill>
              </a:rPr>
              <a:t>Sourav Das B00785668</a:t>
            </a:r>
          </a:p>
          <a:p>
            <a:r>
              <a:rPr lang="en-US" sz="2000">
                <a:solidFill>
                  <a:schemeClr val="bg1"/>
                </a:solidFill>
              </a:rPr>
              <a:t>David Rae B00748514</a:t>
            </a:r>
          </a:p>
          <a:p>
            <a:r>
              <a:rPr lang="en-US" sz="2000">
                <a:solidFill>
                  <a:schemeClr val="bg1"/>
                </a:solidFill>
              </a:rPr>
              <a:t>Aoxiang Zhang B00794930</a:t>
            </a:r>
          </a:p>
          <a:p>
            <a:r>
              <a:rPr lang="en-US" sz="2000">
                <a:solidFill>
                  <a:schemeClr val="bg1"/>
                </a:solidFill>
              </a:rPr>
              <a:t>Mani Teja B00859456</a:t>
            </a:r>
          </a:p>
          <a:p>
            <a:r>
              <a:rPr lang="en-US" sz="2000">
                <a:solidFill>
                  <a:schemeClr val="bg1"/>
                </a:solidFill>
              </a:rPr>
              <a:t>Syed Abrar B00832133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ED5D455-3856-46FD-92ED-D129E1CF3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80" y="1188736"/>
            <a:ext cx="2743200" cy="24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CB7E0-1BD7-494A-8892-FC59F238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Analytics</a:t>
            </a:r>
          </a:p>
        </p:txBody>
      </p:sp>
      <p:sp>
        <p:nvSpPr>
          <p:cNvPr id="16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1B9D0722-996B-6248-9F7A-6EBA0A95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1746158"/>
            <a:ext cx="5569860" cy="2186169"/>
          </a:xfrm>
          <a:prstGeom prst="rect">
            <a:avLst/>
          </a:prstGeom>
        </p:spPr>
      </p:pic>
      <p:sp>
        <p:nvSpPr>
          <p:cNvPr id="20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19EB7B22-2A97-B240-9477-DFC23D498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6926" y="4172595"/>
            <a:ext cx="5569864" cy="21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7975B006-69F2-6A4A-9073-69D3253FD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491" y="1415930"/>
            <a:ext cx="10250852" cy="4026139"/>
          </a:xfrm>
        </p:spPr>
      </p:pic>
    </p:spTree>
    <p:extLst>
      <p:ext uri="{BB962C8B-B14F-4D97-AF65-F5344CB8AC3E}">
        <p14:creationId xmlns:p14="http://schemas.microsoft.com/office/powerpoint/2010/main" val="331755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154092C7-F8C0-1D42-9090-0926EAE4A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440" y="1411557"/>
            <a:ext cx="10273119" cy="4034885"/>
          </a:xfrm>
        </p:spPr>
      </p:pic>
    </p:spTree>
    <p:extLst>
      <p:ext uri="{BB962C8B-B14F-4D97-AF65-F5344CB8AC3E}">
        <p14:creationId xmlns:p14="http://schemas.microsoft.com/office/powerpoint/2010/main" val="369519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9F5AD1E2-98DC-874F-98FE-FCE1167F0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18" y="1384964"/>
            <a:ext cx="10408536" cy="4088071"/>
          </a:xfrm>
        </p:spPr>
      </p:pic>
    </p:spTree>
    <p:extLst>
      <p:ext uri="{BB962C8B-B14F-4D97-AF65-F5344CB8AC3E}">
        <p14:creationId xmlns:p14="http://schemas.microsoft.com/office/powerpoint/2010/main" val="397097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3BE17-B58F-4E4D-A4DA-4EC17508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58F5-90A5-EE41-B05C-73AE243A1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039" y="381935"/>
            <a:ext cx="4685916" cy="5974415"/>
          </a:xfrm>
        </p:spPr>
        <p:txBody>
          <a:bodyPr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 meal planner that helps people make meal plans based on the grocery stores they go to</a:t>
            </a:r>
            <a:endParaRPr lang="en-US" sz="1800" b="1">
              <a:cs typeface="Calibri"/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4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1DCD2-BC70-B141-BBB5-5F816943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200"/>
              <a:t>How it solves the problems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39B41C-CB32-40F4-865D-996780A64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24381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9614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6C316-C182-F147-879F-CB93EA2D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Customer segments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89427F0-30D4-4696-829E-4F0DDCA74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859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686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3BEF-1F5C-8240-BD1E-6AA8FA42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Unique Value Proposition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9E8F292-E924-47E5-B491-ED069B9E1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9846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448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7377A-0221-4A47-867D-F0F7CC20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100">
                <a:solidFill>
                  <a:schemeClr val="bg1"/>
                </a:solidFill>
              </a:rPr>
              <a:t>Unfair Advantages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485099-99E9-4C09-9E07-D96A20E4E0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01584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6660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530D-AAAA-B549-87CF-07540CDB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Channels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A3E0E-F684-4163-A5BF-C2AA59A03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7024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485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Xznb45wMFDrHwgfiINUjzZO0sl18RXVlpo0Rjrx45vQkxn8Gyw5yHyHvVCsh1DgIX9q4pg0DK7uAY_E1jSrgcnDA-zroNi6dGjjxfu-wWOPJAaHG57l6pzcI3VzXDN66HWuZWy3T_Qw">
            <a:extLst>
              <a:ext uri="{FF2B5EF4-FFF2-40B4-BE49-F238E27FC236}">
                <a16:creationId xmlns:a16="http://schemas.microsoft.com/office/drawing/2014/main" id="{1D06BCA9-A807-4249-B164-5661AF4CC7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56" y="700089"/>
            <a:ext cx="3675287" cy="497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8A0EB0-F713-B742-8F47-F8F8628EE835}"/>
              </a:ext>
            </a:extLst>
          </p:cNvPr>
          <p:cNvSpPr/>
          <p:nvPr/>
        </p:nvSpPr>
        <p:spPr>
          <a:xfrm>
            <a:off x="4016621" y="5800725"/>
            <a:ext cx="415582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Arial"/>
              </a:rPr>
              <a:t>Sourav Das – Tech and Business Strategist</a:t>
            </a:r>
          </a:p>
          <a:p>
            <a:br>
              <a:rPr lang="en-US"/>
            </a:br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36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E711-9FC6-8548-A865-2640B1ED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Structure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AA8F0B1-4833-7047-AFDF-0E66578843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853026"/>
              </p:ext>
            </p:extLst>
          </p:nvPr>
        </p:nvGraphicFramePr>
        <p:xfrm>
          <a:off x="2909079" y="1912619"/>
          <a:ext cx="6400800" cy="35619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00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Activity</a:t>
                      </a:r>
                      <a:r>
                        <a:rPr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Fixed cost</a:t>
                      </a:r>
                      <a:r>
                        <a:rPr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</a:t>
                      </a:r>
                      <a:r>
                        <a:rPr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Variable cost</a:t>
                      </a:r>
                      <a:r>
                        <a:rPr lang="en-US" sz="1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kumimoji="0" lang="en-US" sz="180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</a:t>
                      </a:r>
                      <a:r>
                        <a:rPr lang="en-US" sz="1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Survey and </a:t>
                      </a: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Feedback</a:t>
                      </a:r>
                      <a:endParaRPr kumimoji="0" lang="en-US">
                        <a:solidFill>
                          <a:schemeClr val="tx1"/>
                        </a:solidFill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Development</a:t>
                      </a: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10000</a:t>
                      </a: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5000-10000</a:t>
                      </a:r>
                    </a:p>
                  </a:txBody>
                  <a:tcPr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Hosting and Maintenance </a:t>
                      </a:r>
                      <a:endParaRPr kumimoji="0" lang="en-US">
                        <a:solidFill>
                          <a:schemeClr val="tx1"/>
                        </a:solidFill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Marketing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Customer Service</a:t>
                      </a:r>
                      <a:endParaRPr kumimoji="0" lang="en-US">
                        <a:solidFill>
                          <a:schemeClr val="tx1"/>
                        </a:solidFill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24000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5000-10000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C34CB2-D381-9F41-9BD2-B22FFC469C5A}"/>
              </a:ext>
            </a:extLst>
          </p:cNvPr>
          <p:cNvCxnSpPr>
            <a:cxnSpLocks/>
          </p:cNvCxnSpPr>
          <p:nvPr/>
        </p:nvCxnSpPr>
        <p:spPr>
          <a:xfrm>
            <a:off x="2980059" y="2992017"/>
            <a:ext cx="62318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F05D15-B7D0-604D-8B28-EF88DC84B7FC}"/>
              </a:ext>
            </a:extLst>
          </p:cNvPr>
          <p:cNvCxnSpPr>
            <a:cxnSpLocks/>
          </p:cNvCxnSpPr>
          <p:nvPr/>
        </p:nvCxnSpPr>
        <p:spPr>
          <a:xfrm>
            <a:off x="2980059" y="3429000"/>
            <a:ext cx="62318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3E1FF8-846E-644D-816E-01D8C4AE2F49}"/>
              </a:ext>
            </a:extLst>
          </p:cNvPr>
          <p:cNvCxnSpPr>
            <a:cxnSpLocks/>
          </p:cNvCxnSpPr>
          <p:nvPr/>
        </p:nvCxnSpPr>
        <p:spPr>
          <a:xfrm>
            <a:off x="2980059" y="3855097"/>
            <a:ext cx="62318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C75A90-684D-714A-88C7-B880B7B55B27}"/>
              </a:ext>
            </a:extLst>
          </p:cNvPr>
          <p:cNvCxnSpPr>
            <a:cxnSpLocks/>
          </p:cNvCxnSpPr>
          <p:nvPr/>
        </p:nvCxnSpPr>
        <p:spPr>
          <a:xfrm>
            <a:off x="2980059" y="4282752"/>
            <a:ext cx="62318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315DB2-1BF4-ED41-B7D1-619928D908EE}"/>
              </a:ext>
            </a:extLst>
          </p:cNvPr>
          <p:cNvCxnSpPr>
            <a:cxnSpLocks/>
          </p:cNvCxnSpPr>
          <p:nvPr/>
        </p:nvCxnSpPr>
        <p:spPr>
          <a:xfrm>
            <a:off x="2980059" y="4646646"/>
            <a:ext cx="62318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802088-DF91-6549-BE9F-F533E77666BF}"/>
              </a:ext>
            </a:extLst>
          </p:cNvPr>
          <p:cNvCxnSpPr>
            <a:cxnSpLocks/>
          </p:cNvCxnSpPr>
          <p:nvPr/>
        </p:nvCxnSpPr>
        <p:spPr>
          <a:xfrm>
            <a:off x="2980059" y="5449706"/>
            <a:ext cx="62318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ECE080-CACE-284A-B03C-0907370EEDA5}"/>
              </a:ext>
            </a:extLst>
          </p:cNvPr>
          <p:cNvCxnSpPr>
            <a:cxnSpLocks/>
          </p:cNvCxnSpPr>
          <p:nvPr/>
        </p:nvCxnSpPr>
        <p:spPr>
          <a:xfrm>
            <a:off x="2980059" y="2612572"/>
            <a:ext cx="62318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9040A1-8127-B648-BEB6-E52C7A52AAAC}"/>
              </a:ext>
            </a:extLst>
          </p:cNvPr>
          <p:cNvCxnSpPr>
            <a:cxnSpLocks/>
          </p:cNvCxnSpPr>
          <p:nvPr/>
        </p:nvCxnSpPr>
        <p:spPr>
          <a:xfrm>
            <a:off x="2980059" y="1912619"/>
            <a:ext cx="62318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922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1A64-051C-CE4E-9894-F9C9F3D4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Revenue Streams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C9C68F-100C-461B-A032-FBF313D82F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57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7C64C2-FC09-4323-A32D-5DCB300AD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64062-E764-B949-96FD-606AF1F6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22" y="591829"/>
            <a:ext cx="3939688" cy="5583126"/>
          </a:xfrm>
        </p:spPr>
        <p:txBody>
          <a:bodyPr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Key Metrics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2518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1298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6978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CC12AD-FED2-46D6-8C8D-8468FFF00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811554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08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35E67-B8E6-FB4A-BACB-A804474A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/>
              <a:t>Impact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71AB11D-1763-44E5-8781-8DBEDE7C5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7410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46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1937-4524-488F-BA52-E6F7E11F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20A8B-D8A1-4A5B-A079-7C8D1847B40D}"/>
              </a:ext>
            </a:extLst>
          </p:cNvPr>
          <p:cNvSpPr txBox="1"/>
          <p:nvPr/>
        </p:nvSpPr>
        <p:spPr>
          <a:xfrm>
            <a:off x="1309305" y="2922298"/>
            <a:ext cx="956226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/>
              <a:t>We need mentors and advice!</a:t>
            </a:r>
          </a:p>
        </p:txBody>
      </p:sp>
    </p:spTree>
    <p:extLst>
      <p:ext uri="{BB962C8B-B14F-4D97-AF65-F5344CB8AC3E}">
        <p14:creationId xmlns:p14="http://schemas.microsoft.com/office/powerpoint/2010/main" val="292143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D40196B8-8A00-4454-A8B0-6C66351BB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043FB-5B0B-324F-A676-B8B3C57D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47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8A0EB0-F713-B742-8F47-F8F8628EE835}"/>
              </a:ext>
            </a:extLst>
          </p:cNvPr>
          <p:cNvSpPr/>
          <p:nvPr/>
        </p:nvSpPr>
        <p:spPr>
          <a:xfrm>
            <a:off x="4042268" y="5746261"/>
            <a:ext cx="4401645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Aoxiang Zhang – Back-end Developer</a:t>
            </a:r>
          </a:p>
          <a:p>
            <a:br>
              <a:rPr lang="en-US"/>
            </a:br>
            <a:endParaRPr lang="en-US">
              <a:solidFill>
                <a:srgbClr val="00B0F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061BA-EEAC-C345-85CF-894E374F9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988" y="857751"/>
            <a:ext cx="3676023" cy="47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88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8A0EB0-F713-B742-8F47-F8F8628EE835}"/>
              </a:ext>
            </a:extLst>
          </p:cNvPr>
          <p:cNvSpPr/>
          <p:nvPr/>
        </p:nvSpPr>
        <p:spPr>
          <a:xfrm>
            <a:off x="4323803" y="5431936"/>
            <a:ext cx="3544394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Arial"/>
              </a:rPr>
              <a:t>Syed Abrar– Front-end Developer</a:t>
            </a:r>
          </a:p>
          <a:p>
            <a:br>
              <a:rPr lang="en-US"/>
            </a:br>
            <a:endParaRPr lang="en-US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1292F-1145-504B-A18D-F587748D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522" y="1628777"/>
            <a:ext cx="7618956" cy="32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8A0EB0-F713-B742-8F47-F8F8628EE835}"/>
              </a:ext>
            </a:extLst>
          </p:cNvPr>
          <p:cNvSpPr/>
          <p:nvPr/>
        </p:nvSpPr>
        <p:spPr>
          <a:xfrm>
            <a:off x="4323801" y="5934670"/>
            <a:ext cx="410582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Arial"/>
              </a:rPr>
              <a:t>David Rae – Front-end Developer</a:t>
            </a:r>
          </a:p>
          <a:p>
            <a:endParaRPr lang="en-US">
              <a:cs typeface="Arial"/>
            </a:endParaRPr>
          </a:p>
          <a:p>
            <a:br>
              <a:rPr lang="en-US"/>
            </a:br>
            <a:endParaRPr lang="en-US">
              <a:solidFill>
                <a:srgbClr val="00B0F0"/>
              </a:solidFill>
            </a:endParaRPr>
          </a:p>
        </p:txBody>
      </p:sp>
      <p:pic>
        <p:nvPicPr>
          <p:cNvPr id="4" name="Picture 2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FD58E397-19DD-0B45-A64A-F261D9B8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85264" y="1349070"/>
            <a:ext cx="5021471" cy="376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8A0EB0-F713-B742-8F47-F8F8628EE835}"/>
              </a:ext>
            </a:extLst>
          </p:cNvPr>
          <p:cNvSpPr/>
          <p:nvPr/>
        </p:nvSpPr>
        <p:spPr>
          <a:xfrm>
            <a:off x="4346201" y="5920602"/>
            <a:ext cx="399594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/>
              <a:t>Mani Teja Varma – Full Stack Developer </a:t>
            </a:r>
          </a:p>
          <a:p>
            <a:endParaRPr lang="en-US">
              <a:cs typeface="Arial"/>
            </a:endParaRPr>
          </a:p>
          <a:p>
            <a:br>
              <a:rPr lang="en-US"/>
            </a:br>
            <a:endParaRPr lang="en-US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F7E1A-A0D9-43A6-85B9-E2075A96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3" y="585421"/>
            <a:ext cx="4967216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9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8A0EB0-F713-B742-8F47-F8F8628EE835}"/>
              </a:ext>
            </a:extLst>
          </p:cNvPr>
          <p:cNvSpPr/>
          <p:nvPr/>
        </p:nvSpPr>
        <p:spPr>
          <a:xfrm>
            <a:off x="4543149" y="5934670"/>
            <a:ext cx="3105699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/>
              <a:t>Yijie Wang – Product Lead </a:t>
            </a:r>
          </a:p>
          <a:p>
            <a:endParaRPr lang="en-US">
              <a:cs typeface="Arial"/>
            </a:endParaRPr>
          </a:p>
          <a:p>
            <a:br>
              <a:rPr lang="en-US"/>
            </a:br>
            <a:endParaRPr lang="en-US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D3E42-96BA-7147-A8D9-447DCC7F2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22" y="656626"/>
            <a:ext cx="3814755" cy="51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8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88694-CD9A-1C4C-BA59-74A3209C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700"/>
              <a:t>Challenges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D29695-79A8-488E-8B8D-7749DAF3C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6891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758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7624EE-E9D9-4AAD-9B67-6B546A4A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51" y="745522"/>
            <a:ext cx="9522643" cy="53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92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36102E82E7A940939A6A5D037E43A8" ma:contentTypeVersion="9" ma:contentTypeDescription="Create a new document." ma:contentTypeScope="" ma:versionID="c07b3dff4d3f67c30c1621105aa85018">
  <xsd:schema xmlns:xsd="http://www.w3.org/2001/XMLSchema" xmlns:xs="http://www.w3.org/2001/XMLSchema" xmlns:p="http://schemas.microsoft.com/office/2006/metadata/properties" xmlns:ns2="3292ba32-b2f7-4784-b4cc-c3e9878311d8" targetNamespace="http://schemas.microsoft.com/office/2006/metadata/properties" ma:root="true" ma:fieldsID="6094141b257df4a02a8bc45f7425f17e" ns2:_="">
    <xsd:import namespace="3292ba32-b2f7-4784-b4cc-c3e9878311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2ba32-b2f7-4784-b4cc-c3e9878311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2E42A5-9AF6-476A-B380-96CE781639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D60E97-2B2C-445A-85B7-FDF1FD054EA6}">
  <ds:schemaRefs>
    <ds:schemaRef ds:uri="3292ba32-b2f7-4784-b4cc-c3e9878311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EF00974-DAD5-4147-B461-CDAF448A7D82}">
  <ds:schemaRefs>
    <ds:schemaRef ds:uri="3292ba32-b2f7-4784-b4cc-c3e9878311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GradientVTI</vt:lpstr>
      <vt:lpstr>FoodX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Data Analytics</vt:lpstr>
      <vt:lpstr>PowerPoint Presentation</vt:lpstr>
      <vt:lpstr>PowerPoint Presentation</vt:lpstr>
      <vt:lpstr>PowerPoint Presentation</vt:lpstr>
      <vt:lpstr>Solution</vt:lpstr>
      <vt:lpstr>How it solves the problems</vt:lpstr>
      <vt:lpstr>Customer segments</vt:lpstr>
      <vt:lpstr>Unique Value Proposition</vt:lpstr>
      <vt:lpstr>Unfair Advantages</vt:lpstr>
      <vt:lpstr>Channels</vt:lpstr>
      <vt:lpstr>Cost Structure</vt:lpstr>
      <vt:lpstr>Revenue Streams</vt:lpstr>
      <vt:lpstr>Key Metrics</vt:lpstr>
      <vt:lpstr>Impact</vt:lpstr>
      <vt:lpstr>ASK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FoodX</dc:title>
  <dc:creator>Yijie Wang</dc:creator>
  <cp:revision>2</cp:revision>
  <dcterms:created xsi:type="dcterms:W3CDTF">2021-04-01T17:41:27Z</dcterms:created>
  <dcterms:modified xsi:type="dcterms:W3CDTF">2021-04-13T02:53:23Z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0x0101005436102E82E7A940939A6A5D037E43A8</vt:lpwstr>
  </property>
</Properties>
</file>